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59" r:id="rId6"/>
    <p:sldId id="260" r:id="rId7"/>
    <p:sldId id="268" r:id="rId8"/>
    <p:sldId id="267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A9A10-1D13-4DF4-AE32-4EC310B67FC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CA4A5-BEF5-4BF9-90BC-815A44A77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7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 varies between 10 and 60 microns, which is considerably larger.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Histopathologic</a:t>
            </a:r>
            <a:r>
              <a:rPr lang="en-US" dirty="0" smtClean="0"/>
              <a:t>— </a:t>
            </a:r>
            <a:r>
              <a:rPr lang="en-US" dirty="0" err="1" smtClean="0"/>
              <a:t>Epithelioid</a:t>
            </a:r>
            <a:r>
              <a:rPr lang="en-US" dirty="0" smtClean="0"/>
              <a:t> macrophages and multinucleated giant cells,Yeast-30</a:t>
            </a:r>
            <a:r>
              <a:rPr lang="el-GR" dirty="0" smtClean="0">
                <a:cs typeface="Arial" pitchFamily="34" charset="0"/>
              </a:rPr>
              <a:t>μ</a:t>
            </a:r>
            <a:r>
              <a:rPr lang="en-US" dirty="0" smtClean="0">
                <a:cs typeface="Arial" pitchFamily="34" charset="0"/>
              </a:rPr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pitchFamily="34" charset="0"/>
              </a:rPr>
              <a:t>organisms show multiple daughter buds on parent cell— “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Mickey mouse ears” or “Mariner’s wheel</a:t>
            </a:r>
            <a:r>
              <a:rPr lang="en-US" dirty="0" smtClean="0">
                <a:cs typeface="Arial" pitchFamily="34" charset="0"/>
              </a:rPr>
              <a:t>”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Culture—Room temperature shows </a:t>
            </a:r>
            <a:r>
              <a:rPr lang="en-US" dirty="0" err="1" smtClean="0"/>
              <a:t>septate</a:t>
            </a:r>
            <a:r>
              <a:rPr lang="en-US" dirty="0" smtClean="0"/>
              <a:t> </a:t>
            </a:r>
            <a:r>
              <a:rPr lang="en-US" dirty="0" err="1" smtClean="0"/>
              <a:t>hyphae</a:t>
            </a:r>
            <a:r>
              <a:rPr lang="en-US" dirty="0" smtClean="0"/>
              <a:t>, at 37</a:t>
            </a:r>
            <a:r>
              <a:rPr lang="en-US" dirty="0" smtClean="0">
                <a:cs typeface="Arial" pitchFamily="34" charset="0"/>
              </a:rPr>
              <a:t>°C Yeast cells with multiple buds are seen.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5E4FD-3206-4A06-9BEB-A04BCC8CE5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7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68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675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5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9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0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0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8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0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5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9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7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7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647720-BFA2-4EEB-BE03-AE264F6D197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9A80-079C-4894-8243-E7B31F8B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37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0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9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9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3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Round 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marks per Question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Team will get 2 Questions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 limit is 30 seconds for each Question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3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Pathology</a:t>
            </a:r>
            <a:endParaRPr lang="en-US" dirty="0"/>
          </a:p>
          <a:p>
            <a:r>
              <a:rPr lang="en-US" dirty="0" smtClean="0"/>
              <a:t>10 marks per Question</a:t>
            </a:r>
          </a:p>
          <a:p>
            <a:r>
              <a:rPr lang="en-US" dirty="0" smtClean="0"/>
              <a:t>30 seconds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4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jogrens_syndrom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1143000"/>
            <a:ext cx="7269480" cy="545211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C309AE-4E29-44CE-841D-B9499FE649C9}" type="slidenum">
              <a:rPr lang="en-US">
                <a:solidFill>
                  <a:schemeClr val="tx1"/>
                </a:solidFill>
              </a:rPr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0723" name="Picture 3" descr="C:\Users\intel\Desktop\cherry blosso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85801"/>
            <a:ext cx="2628900" cy="197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58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32" y="940398"/>
            <a:ext cx="6562408" cy="5594184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95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1" y="452718"/>
            <a:ext cx="9403742" cy="60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DSC0083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866" t="23570" r="5788" b="2350"/>
          <a:stretch>
            <a:fillRect/>
          </a:stretch>
        </p:blipFill>
        <p:spPr>
          <a:xfrm>
            <a:off x="716280" y="350520"/>
            <a:ext cx="5715000" cy="4114800"/>
          </a:xfrm>
          <a:ln>
            <a:solidFill>
              <a:srgbClr val="0099FF"/>
            </a:solidFill>
          </a:ln>
        </p:spPr>
      </p:pic>
      <p:pic>
        <p:nvPicPr>
          <p:cNvPr id="7170" name="Picture 2" descr="C:\Users\intel\Desktop\pics\Id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9400" y="5505450"/>
            <a:ext cx="1648558" cy="1200150"/>
          </a:xfrm>
          <a:prstGeom prst="rect">
            <a:avLst/>
          </a:prstGeom>
          <a:noFill/>
        </p:spPr>
      </p:pic>
      <p:pic>
        <p:nvPicPr>
          <p:cNvPr id="7171" name="Picture 3" descr="C:\Users\intel\Desktop\pics\south blasto.jpg"/>
          <p:cNvPicPr>
            <a:picLocks noChangeAspect="1" noChangeArrowheads="1"/>
          </p:cNvPicPr>
          <p:nvPr/>
        </p:nvPicPr>
        <p:blipFill>
          <a:blip r:embed="rId5"/>
          <a:srcRect l="21585" t="15743" r="28688" b="34189"/>
          <a:stretch>
            <a:fillRect/>
          </a:stretch>
        </p:blipFill>
        <p:spPr bwMode="auto">
          <a:xfrm>
            <a:off x="6019800" y="3706586"/>
            <a:ext cx="4419600" cy="2999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32" y="787998"/>
            <a:ext cx="6934968" cy="5233938"/>
          </a:xfrm>
          <a:prstGeom prst="rect">
            <a:avLst/>
          </a:prstGeom>
          <a:ln w="38100" cap="sq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72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61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92</Words>
  <Application>Microsoft Office PowerPoint</Application>
  <PresentationFormat>Widescreen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PowerPoint Presentation</vt:lpstr>
      <vt:lpstr>Round 1</vt:lpstr>
      <vt:lpstr>Round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dental14</dc:creator>
  <cp:lastModifiedBy>dental14</cp:lastModifiedBy>
  <cp:revision>4</cp:revision>
  <dcterms:created xsi:type="dcterms:W3CDTF">2022-02-23T04:25:29Z</dcterms:created>
  <dcterms:modified xsi:type="dcterms:W3CDTF">2022-02-23T06:44:08Z</dcterms:modified>
</cp:coreProperties>
</file>