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94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4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37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23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3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0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27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1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6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6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8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91BA4-E622-460B-8A64-C91567AA916E}" type="datetimeFigureOut">
              <a:rPr lang="en-US" smtClean="0"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1B625-02E9-4E96-99FE-E3D26FA56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8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6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8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58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93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01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27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48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51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3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50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questionnaire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Validity</a:t>
            </a:r>
          </a:p>
          <a:p>
            <a:r>
              <a:rPr lang="en-US" dirty="0" smtClean="0"/>
              <a:t>reliability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92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8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53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40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02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84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91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90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</a:t>
            </a:r>
            <a:r>
              <a:rPr lang="en-US" dirty="0" err="1" smtClean="0"/>
              <a:t>questtionire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3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00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27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2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18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10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32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85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55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87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61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11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060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6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53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30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249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18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892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12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92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93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856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0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0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422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34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Odds ratio = ad/</a:t>
            </a:r>
            <a:r>
              <a:rPr lang="en-US" dirty="0" err="1" smtClean="0"/>
              <a:t>bc</a:t>
            </a:r>
            <a:endParaRPr lang="en-US" dirty="0" smtClean="0"/>
          </a:p>
          <a:p>
            <a:r>
              <a:rPr lang="en-US" dirty="0" smtClean="0"/>
              <a:t>cohort =cause to effect</a:t>
            </a:r>
            <a:endParaRPr lang="en-US" dirty="0"/>
          </a:p>
          <a:p>
            <a:r>
              <a:rPr lang="en-US" dirty="0" smtClean="0"/>
              <a:t>Case control = effect to cause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90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4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107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996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111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452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7175" y="-76200"/>
            <a:ext cx="13011150" cy="731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775" y="76200"/>
            <a:ext cx="13011150" cy="731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" y="228600"/>
            <a:ext cx="13011150" cy="731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25" y="3810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11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29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175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86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010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474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25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52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21</Words>
  <Application>Microsoft Office PowerPoint</Application>
  <PresentationFormat>Widescreen</PresentationFormat>
  <Paragraphs>7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questionnaire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questtionire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dental14</dc:creator>
  <cp:lastModifiedBy>dental14</cp:lastModifiedBy>
  <cp:revision>19</cp:revision>
  <dcterms:created xsi:type="dcterms:W3CDTF">2022-01-27T05:06:43Z</dcterms:created>
  <dcterms:modified xsi:type="dcterms:W3CDTF">2022-01-29T10:16:16Z</dcterms:modified>
</cp:coreProperties>
</file>