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805" r:id="rId1"/>
  </p:sldMasterIdLst>
  <p:notesMasterIdLst>
    <p:notesMasterId r:id="rId21"/>
  </p:notesMasterIdLst>
  <p:sldIdLst>
    <p:sldId id="256" r:id="rId2"/>
    <p:sldId id="257" r:id="rId3"/>
    <p:sldId id="280" r:id="rId4"/>
    <p:sldId id="258" r:id="rId5"/>
    <p:sldId id="262" r:id="rId6"/>
    <p:sldId id="259" r:id="rId7"/>
    <p:sldId id="263" r:id="rId8"/>
    <p:sldId id="260" r:id="rId9"/>
    <p:sldId id="274" r:id="rId10"/>
    <p:sldId id="261" r:id="rId11"/>
    <p:sldId id="265" r:id="rId12"/>
    <p:sldId id="276" r:id="rId13"/>
    <p:sldId id="275" r:id="rId14"/>
    <p:sldId id="267" r:id="rId15"/>
    <p:sldId id="266" r:id="rId16"/>
    <p:sldId id="268" r:id="rId17"/>
    <p:sldId id="277" r:id="rId18"/>
    <p:sldId id="278" r:id="rId19"/>
    <p:sldId id="279" r:id="rId20"/>
  </p:sldIdLst>
  <p:sldSz cx="9144000" cy="6858000" type="screen4x3"/>
  <p:notesSz cx="6858000" cy="9144000"/>
  <p:defaultTextStyle>
    <a:defPPr>
      <a:defRPr lang="ar-SA"/>
    </a:defPPr>
    <a:lvl1pPr algn="r" rtl="1" fontAlgn="base">
      <a:spcBef>
        <a:spcPct val="0"/>
      </a:spcBef>
      <a:spcAft>
        <a:spcPct val="0"/>
      </a:spcAft>
      <a:defRPr sz="2400" kern="1200">
        <a:solidFill>
          <a:schemeClr val="tx1"/>
        </a:solidFill>
        <a:latin typeface="Tahoma" pitchFamily="34" charset="0"/>
        <a:ea typeface="+mn-ea"/>
        <a:cs typeface="Arial" charset="0"/>
      </a:defRPr>
    </a:lvl1pPr>
    <a:lvl2pPr marL="457200" algn="r" rtl="1" fontAlgn="base">
      <a:spcBef>
        <a:spcPct val="0"/>
      </a:spcBef>
      <a:spcAft>
        <a:spcPct val="0"/>
      </a:spcAft>
      <a:defRPr sz="2400" kern="1200">
        <a:solidFill>
          <a:schemeClr val="tx1"/>
        </a:solidFill>
        <a:latin typeface="Tahoma" pitchFamily="34" charset="0"/>
        <a:ea typeface="+mn-ea"/>
        <a:cs typeface="Arial" charset="0"/>
      </a:defRPr>
    </a:lvl2pPr>
    <a:lvl3pPr marL="914400" algn="r" rtl="1" fontAlgn="base">
      <a:spcBef>
        <a:spcPct val="0"/>
      </a:spcBef>
      <a:spcAft>
        <a:spcPct val="0"/>
      </a:spcAft>
      <a:defRPr sz="2400" kern="1200">
        <a:solidFill>
          <a:schemeClr val="tx1"/>
        </a:solidFill>
        <a:latin typeface="Tahoma" pitchFamily="34" charset="0"/>
        <a:ea typeface="+mn-ea"/>
        <a:cs typeface="Arial" charset="0"/>
      </a:defRPr>
    </a:lvl3pPr>
    <a:lvl4pPr marL="1371600" algn="r" rtl="1" fontAlgn="base">
      <a:spcBef>
        <a:spcPct val="0"/>
      </a:spcBef>
      <a:spcAft>
        <a:spcPct val="0"/>
      </a:spcAft>
      <a:defRPr sz="2400" kern="1200">
        <a:solidFill>
          <a:schemeClr val="tx1"/>
        </a:solidFill>
        <a:latin typeface="Tahoma" pitchFamily="34" charset="0"/>
        <a:ea typeface="+mn-ea"/>
        <a:cs typeface="Arial" charset="0"/>
      </a:defRPr>
    </a:lvl4pPr>
    <a:lvl5pPr marL="1828800" algn="r" rtl="1" fontAlgn="base">
      <a:spcBef>
        <a:spcPct val="0"/>
      </a:spcBef>
      <a:spcAft>
        <a:spcPct val="0"/>
      </a:spcAft>
      <a:defRPr sz="2400" kern="1200">
        <a:solidFill>
          <a:schemeClr val="tx1"/>
        </a:solidFill>
        <a:latin typeface="Tahoma" pitchFamily="34" charset="0"/>
        <a:ea typeface="+mn-ea"/>
        <a:cs typeface="Arial" charset="0"/>
      </a:defRPr>
    </a:lvl5pPr>
    <a:lvl6pPr marL="2286000" algn="l" defTabSz="914400" rtl="0" eaLnBrk="1" latinLnBrk="0" hangingPunct="1">
      <a:defRPr sz="2400" kern="1200">
        <a:solidFill>
          <a:schemeClr val="tx1"/>
        </a:solidFill>
        <a:latin typeface="Tahoma" pitchFamily="34" charset="0"/>
        <a:ea typeface="+mn-ea"/>
        <a:cs typeface="Arial" charset="0"/>
      </a:defRPr>
    </a:lvl6pPr>
    <a:lvl7pPr marL="2743200" algn="l" defTabSz="914400" rtl="0" eaLnBrk="1" latinLnBrk="0" hangingPunct="1">
      <a:defRPr sz="2400" kern="1200">
        <a:solidFill>
          <a:schemeClr val="tx1"/>
        </a:solidFill>
        <a:latin typeface="Tahoma" pitchFamily="34" charset="0"/>
        <a:ea typeface="+mn-ea"/>
        <a:cs typeface="Arial" charset="0"/>
      </a:defRPr>
    </a:lvl7pPr>
    <a:lvl8pPr marL="3200400" algn="l" defTabSz="914400" rtl="0" eaLnBrk="1" latinLnBrk="0" hangingPunct="1">
      <a:defRPr sz="2400" kern="1200">
        <a:solidFill>
          <a:schemeClr val="tx1"/>
        </a:solidFill>
        <a:latin typeface="Tahoma" pitchFamily="34" charset="0"/>
        <a:ea typeface="+mn-ea"/>
        <a:cs typeface="Arial" charset="0"/>
      </a:defRPr>
    </a:lvl8pPr>
    <a:lvl9pPr marL="3657600" algn="l" defTabSz="914400" rtl="0" eaLnBrk="1" latinLnBrk="0" hangingPunct="1">
      <a:defRPr sz="2400" kern="1200">
        <a:solidFill>
          <a:schemeClr val="tx1"/>
        </a:solidFill>
        <a:latin typeface="Tahoma" pitchFamily="34"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A9DCA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84283" autoAdjust="0"/>
    <p:restoredTop sz="94664" autoAdjust="0"/>
  </p:normalViewPr>
  <p:slideViewPr>
    <p:cSldViewPr>
      <p:cViewPr>
        <p:scale>
          <a:sx n="75" d="100"/>
          <a:sy n="75" d="100"/>
        </p:scale>
        <p:origin x="-1014"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640E4FFC-CCE9-498E-94A8-1F34C611613D}" type="datetimeFigureOut">
              <a:rPr lang="en-US"/>
              <a:pPr>
                <a:defRPr/>
              </a:pPr>
              <a:t>14/01/2015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22594712-7912-4D83-98D2-DBC9E2D918E1}"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5" name="Rectangle 4"/>
          <p:cNvSpPr/>
          <p:nvPr/>
        </p:nvSpPr>
        <p:spPr>
          <a:xfrm>
            <a:off x="309563" y="681038"/>
            <a:ext cx="4603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6" name="Rectangle 5"/>
          <p:cNvSpPr/>
          <p:nvPr/>
        </p:nvSpPr>
        <p:spPr>
          <a:xfrm>
            <a:off x="268288" y="681038"/>
            <a:ext cx="2857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7" name="Rectangle 6"/>
          <p:cNvSpPr/>
          <p:nvPr/>
        </p:nvSpPr>
        <p:spPr>
          <a:xfrm>
            <a:off x="249238"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22250" y="681038"/>
            <a:ext cx="793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1" name="Rectangle 10"/>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2" name="Rectangle 11"/>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3" name="Rectangle 12"/>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4" name="Rectangle 13"/>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8" name="Title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lang="en-US" smtClean="0"/>
              <a:t>Click to edit Master title style</a:t>
            </a:r>
            <a:endParaRPr lang="en-US"/>
          </a:p>
        </p:txBody>
      </p:sp>
      <p:sp>
        <p:nvSpPr>
          <p:cNvPr id="9" name="Subtitle 8"/>
          <p:cNvSpPr>
            <a:spLocks noGrp="1"/>
          </p:cNvSpPr>
          <p:nvPr>
            <p:ph type="subTitle" idx="1"/>
          </p:nvPr>
        </p:nvSpPr>
        <p:spPr>
          <a:xfrm>
            <a:off x="914400" y="2834640"/>
            <a:ext cx="7772400" cy="1508760"/>
          </a:xfrm>
        </p:spPr>
        <p:txBody>
          <a:bodyPr lIns="100584"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en-US" smtClean="0"/>
              <a:t>Click to edit Master subtitle style</a:t>
            </a:r>
            <a:endParaRPr lang="en-US"/>
          </a:p>
        </p:txBody>
      </p:sp>
      <p:sp>
        <p:nvSpPr>
          <p:cNvPr id="15" name="Date Placeholder 27"/>
          <p:cNvSpPr>
            <a:spLocks noGrp="1"/>
          </p:cNvSpPr>
          <p:nvPr>
            <p:ph type="dt" sz="half" idx="10"/>
          </p:nvPr>
        </p:nvSpPr>
        <p:spPr/>
        <p:txBody>
          <a:bodyPr/>
          <a:lstStyle>
            <a:lvl1pPr>
              <a:defRPr/>
            </a:lvl1pPr>
            <a:extLst/>
          </a:lstStyle>
          <a:p>
            <a:pPr>
              <a:defRPr/>
            </a:pPr>
            <a:endParaRPr lang="en-US" altLang="en-US"/>
          </a:p>
        </p:txBody>
      </p:sp>
      <p:sp>
        <p:nvSpPr>
          <p:cNvPr id="16" name="Footer Placeholder 16"/>
          <p:cNvSpPr>
            <a:spLocks noGrp="1"/>
          </p:cNvSpPr>
          <p:nvPr>
            <p:ph type="ftr" sz="quarter" idx="11"/>
          </p:nvPr>
        </p:nvSpPr>
        <p:spPr/>
        <p:txBody>
          <a:bodyPr/>
          <a:lstStyle>
            <a:lvl1pPr>
              <a:defRPr/>
            </a:lvl1pPr>
            <a:extLst/>
          </a:lstStyle>
          <a:p>
            <a:pPr>
              <a:defRPr/>
            </a:pPr>
            <a:r>
              <a:rPr lang="en-US" altLang="en-US"/>
              <a:t>Dr.Syed Sadatullah Ibnsina National Medical College</a:t>
            </a:r>
          </a:p>
        </p:txBody>
      </p:sp>
      <p:sp>
        <p:nvSpPr>
          <p:cNvPr id="17" name="Slide Number Placeholder 28"/>
          <p:cNvSpPr>
            <a:spLocks noGrp="1"/>
          </p:cNvSpPr>
          <p:nvPr>
            <p:ph type="sldNum" sz="quarter" idx="12"/>
          </p:nvPr>
        </p:nvSpPr>
        <p:spPr/>
        <p:txBody>
          <a:bodyPr/>
          <a:lstStyle>
            <a:lvl1pPr>
              <a:defRPr/>
            </a:lvl1pPr>
            <a:extLst/>
          </a:lstStyle>
          <a:p>
            <a:pPr>
              <a:defRPr/>
            </a:pPr>
            <a:fld id="{168A7555-60F4-4C4E-B206-8E6CE84125C5}" type="slidenum">
              <a:rPr lang="ar-SA" altLang="en-US"/>
              <a:pPr>
                <a:defRPr/>
              </a:pPr>
              <a:t>‹#›</a:t>
            </a:fld>
            <a:endParaRPr lang="en-US"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r>
              <a:rPr lang="en-US" altLang="en-US"/>
              <a:t>Dr.Syed Sadatullah Ibnsina National Medical College</a:t>
            </a:r>
          </a:p>
        </p:txBody>
      </p:sp>
      <p:sp>
        <p:nvSpPr>
          <p:cNvPr id="6" name="Slide Number Placeholder 22"/>
          <p:cNvSpPr>
            <a:spLocks noGrp="1"/>
          </p:cNvSpPr>
          <p:nvPr>
            <p:ph type="sldNum" sz="quarter" idx="12"/>
          </p:nvPr>
        </p:nvSpPr>
        <p:spPr/>
        <p:txBody>
          <a:bodyPr/>
          <a:lstStyle>
            <a:lvl1pPr>
              <a:defRPr/>
            </a:lvl1pPr>
          </a:lstStyle>
          <a:p>
            <a:pPr>
              <a:defRPr/>
            </a:pPr>
            <a:fld id="{30432933-5714-4A6D-8964-7B7BFE0D0832}" type="slidenum">
              <a:rPr lang="ar-SA" altLang="en-US"/>
              <a:pPr>
                <a:defRPr/>
              </a:pPr>
              <a:t>‹#›</a:t>
            </a:fld>
            <a:endParaRPr lang="en-US"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981200" cy="5851525"/>
          </a:xfrm>
        </p:spPr>
        <p:txBody>
          <a:bodyPr vert="eaVert" anchor="ctr"/>
          <a:lstStyle>
            <a:extLs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274639"/>
            <a:ext cx="5867400" cy="5851525"/>
          </a:xfrm>
        </p:spPr>
        <p:txBody>
          <a:bodyPr vert="eaVert"/>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r>
              <a:rPr lang="en-US" altLang="en-US"/>
              <a:t>Dr.Syed Sadatullah Ibnsina National Medical College</a:t>
            </a:r>
          </a:p>
        </p:txBody>
      </p:sp>
      <p:sp>
        <p:nvSpPr>
          <p:cNvPr id="6" name="Slide Number Placeholder 22"/>
          <p:cNvSpPr>
            <a:spLocks noGrp="1"/>
          </p:cNvSpPr>
          <p:nvPr>
            <p:ph type="sldNum" sz="quarter" idx="12"/>
          </p:nvPr>
        </p:nvSpPr>
        <p:spPr/>
        <p:txBody>
          <a:bodyPr/>
          <a:lstStyle>
            <a:lvl1pPr>
              <a:defRPr/>
            </a:lvl1pPr>
          </a:lstStyle>
          <a:p>
            <a:pPr>
              <a:defRPr/>
            </a:pPr>
            <a:fld id="{D8E551C1-FDC9-4794-A083-EEC9E1E363EA}" type="slidenum">
              <a:rPr lang="ar-SA" altLang="en-US"/>
              <a:pPr>
                <a:defRPr/>
              </a:pPr>
              <a:t>‹#›</a:t>
            </a:fld>
            <a:endParaRPr lang="en-US"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lang="en-US" smtClean="0"/>
              <a:t>Click to edit Master title style</a:t>
            </a:r>
            <a:endParaRPr lang="en-US"/>
          </a:p>
        </p:txBody>
      </p:sp>
      <p:sp>
        <p:nvSpPr>
          <p:cNvPr id="3" name="Content Placeholder 2"/>
          <p:cNvSpPr>
            <a:spLocks noGrp="1"/>
          </p:cNvSpPr>
          <p:nvPr>
            <p:ph idx="1"/>
          </p:nvPr>
        </p:nvSpPr>
        <p:spPr/>
        <p:txBody>
          <a:bodyPr/>
          <a:lstStyle>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endParaRPr lang="en-US" altLang="en-US"/>
          </a:p>
        </p:txBody>
      </p:sp>
      <p:sp>
        <p:nvSpPr>
          <p:cNvPr id="5" name="Footer Placeholder 2"/>
          <p:cNvSpPr>
            <a:spLocks noGrp="1"/>
          </p:cNvSpPr>
          <p:nvPr>
            <p:ph type="ftr" sz="quarter" idx="11"/>
          </p:nvPr>
        </p:nvSpPr>
        <p:spPr/>
        <p:txBody>
          <a:bodyPr/>
          <a:lstStyle>
            <a:lvl1pPr>
              <a:defRPr/>
            </a:lvl1pPr>
          </a:lstStyle>
          <a:p>
            <a:pPr>
              <a:defRPr/>
            </a:pPr>
            <a:r>
              <a:rPr lang="en-US" altLang="en-US"/>
              <a:t>Dr.Syed Sadatullah Ibnsina National Medical College</a:t>
            </a:r>
          </a:p>
        </p:txBody>
      </p:sp>
      <p:sp>
        <p:nvSpPr>
          <p:cNvPr id="6" name="Slide Number Placeholder 22"/>
          <p:cNvSpPr>
            <a:spLocks noGrp="1"/>
          </p:cNvSpPr>
          <p:nvPr>
            <p:ph type="sldNum" sz="quarter" idx="12"/>
          </p:nvPr>
        </p:nvSpPr>
        <p:spPr/>
        <p:txBody>
          <a:bodyPr/>
          <a:lstStyle>
            <a:lvl1pPr>
              <a:defRPr/>
            </a:lvl1pPr>
          </a:lstStyle>
          <a:p>
            <a:pPr>
              <a:defRPr/>
            </a:pPr>
            <a:fld id="{51C31616-6BD4-41F7-A257-3555ABE8DF9F}" type="slidenum">
              <a:rPr lang="ar-SA"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3"/>
          <p:cNvSpPr>
            <a:spLocks/>
          </p:cNvSpPr>
          <p:nvPr/>
        </p:nvSpPr>
        <p:spPr bwMode="auto">
          <a:xfrm>
            <a:off x="4829175" y="1073150"/>
            <a:ext cx="4321175"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5" name="Freeform 4"/>
          <p:cNvSpPr>
            <a:spLocks/>
          </p:cNvSpPr>
          <p:nvPr/>
        </p:nvSpPr>
        <p:spPr bwMode="auto">
          <a:xfrm>
            <a:off x="374650" y="0"/>
            <a:ext cx="5513388" cy="6615113"/>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a:lstStyle>
            <a:extLst/>
          </a:lstStyle>
          <a:p>
            <a:pPr>
              <a:defRPr/>
            </a:pPr>
            <a:endParaRPr lang="en-US"/>
          </a:p>
        </p:txBody>
      </p:sp>
      <p:sp>
        <p:nvSpPr>
          <p:cNvPr id="6" name="Freeform 5"/>
          <p:cNvSpPr>
            <a:spLocks/>
          </p:cNvSpPr>
          <p:nvPr/>
        </p:nvSpPr>
        <p:spPr bwMode="auto">
          <a:xfrm rot="5236414">
            <a:off x="4461669" y="1483519"/>
            <a:ext cx="4114800" cy="1189038"/>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reeform 6"/>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8" name="Freeform 7"/>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9" name="Freeform 8"/>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 name="Freeform 9"/>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1" name="Freeform 10"/>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2" name="Freeform 11"/>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3" name="Freeform 12"/>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4" name="Freeform 13"/>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5" name="Freeform 14"/>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6" name="Freeform 15"/>
          <p:cNvSpPr>
            <a:spLocks/>
          </p:cNvSpPr>
          <p:nvPr/>
        </p:nvSpPr>
        <p:spPr bwMode="auto">
          <a:xfrm>
            <a:off x="366713"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7" name="Freeform 16"/>
          <p:cNvSpPr>
            <a:spLocks/>
          </p:cNvSpPr>
          <p:nvPr/>
        </p:nvSpPr>
        <p:spPr bwMode="auto">
          <a:xfrm>
            <a:off x="366713"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8" name="Freeform 17"/>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9" name="Rectangle 18"/>
          <p:cNvSpPr/>
          <p:nvPr/>
        </p:nvSpPr>
        <p:spPr>
          <a:xfrm>
            <a:off x="363538" y="401638"/>
            <a:ext cx="8504237"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0" name="Rectangle 19"/>
          <p:cNvSpPr/>
          <p:nvPr/>
        </p:nvSpPr>
        <p:spPr>
          <a:xfrm flipH="1">
            <a:off x="371475" y="681038"/>
            <a:ext cx="26988"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1" name="Rectangle 20"/>
          <p:cNvSpPr/>
          <p:nvPr/>
        </p:nvSpPr>
        <p:spPr>
          <a:xfrm flipH="1">
            <a:off x="411163" y="681038"/>
            <a:ext cx="26987"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Rectangle 21"/>
          <p:cNvSpPr/>
          <p:nvPr/>
        </p:nvSpPr>
        <p:spPr>
          <a:xfrm flipH="1">
            <a:off x="447675"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23" name="Rectangle 22"/>
          <p:cNvSpPr/>
          <p:nvPr/>
        </p:nvSpPr>
        <p:spPr>
          <a:xfrm flipH="1">
            <a:off x="476250" y="681038"/>
            <a:ext cx="9525"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4" name="Rectangle 23"/>
          <p:cNvSpPr/>
          <p:nvPr/>
        </p:nvSpPr>
        <p:spPr>
          <a:xfrm>
            <a:off x="500063" y="681038"/>
            <a:ext cx="36512" cy="365125"/>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3" name="Text Placeholder 2"/>
          <p:cNvSpPr>
            <a:spLocks noGrp="1"/>
          </p:cNvSpPr>
          <p:nvPr>
            <p:ph type="body" idx="1"/>
          </p:nvPr>
        </p:nvSpPr>
        <p:spPr>
          <a:xfrm>
            <a:off x="706902" y="1351672"/>
            <a:ext cx="5718048" cy="977486"/>
          </a:xfrm>
        </p:spPr>
        <p:txBody>
          <a:bodyPr lIns="82296" bIns="0"/>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en-US" smtClean="0"/>
              <a:t>Click to edit Master text styles</a:t>
            </a:r>
          </a:p>
        </p:txBody>
      </p:sp>
      <p:sp>
        <p:nvSpPr>
          <p:cNvPr id="2" name="Title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lang="en-US" smtClean="0"/>
              <a:t>Click to edit Master title style</a:t>
            </a:r>
            <a:endParaRPr lang="en-US"/>
          </a:p>
        </p:txBody>
      </p:sp>
      <p:sp>
        <p:nvSpPr>
          <p:cNvPr id="25" name="Date Placeholder 3"/>
          <p:cNvSpPr>
            <a:spLocks noGrp="1"/>
          </p:cNvSpPr>
          <p:nvPr>
            <p:ph type="dt" sz="half" idx="10"/>
          </p:nvPr>
        </p:nvSpPr>
        <p:spPr/>
        <p:txBody>
          <a:bodyPr/>
          <a:lstStyle>
            <a:lvl1pPr>
              <a:defRPr/>
            </a:lvl1pPr>
            <a:extLst/>
          </a:lstStyle>
          <a:p>
            <a:pPr>
              <a:defRPr/>
            </a:pPr>
            <a:endParaRPr lang="en-US" altLang="en-US"/>
          </a:p>
        </p:txBody>
      </p:sp>
      <p:sp>
        <p:nvSpPr>
          <p:cNvPr id="26" name="Footer Placeholder 4"/>
          <p:cNvSpPr>
            <a:spLocks noGrp="1"/>
          </p:cNvSpPr>
          <p:nvPr>
            <p:ph type="ftr" sz="quarter" idx="11"/>
          </p:nvPr>
        </p:nvSpPr>
        <p:spPr/>
        <p:txBody>
          <a:bodyPr/>
          <a:lstStyle>
            <a:lvl1pPr>
              <a:defRPr/>
            </a:lvl1pPr>
            <a:extLst/>
          </a:lstStyle>
          <a:p>
            <a:pPr>
              <a:defRPr/>
            </a:pPr>
            <a:r>
              <a:rPr lang="en-US" altLang="en-US"/>
              <a:t>Dr.Syed Sadatullah Ibnsina National Medical College</a:t>
            </a:r>
          </a:p>
        </p:txBody>
      </p:sp>
      <p:sp>
        <p:nvSpPr>
          <p:cNvPr id="27" name="Slide Number Placeholder 5"/>
          <p:cNvSpPr>
            <a:spLocks noGrp="1"/>
          </p:cNvSpPr>
          <p:nvPr>
            <p:ph type="sldNum" sz="quarter" idx="12"/>
          </p:nvPr>
        </p:nvSpPr>
        <p:spPr/>
        <p:txBody>
          <a:bodyPr/>
          <a:lstStyle>
            <a:lvl1pPr>
              <a:defRPr/>
            </a:lvl1pPr>
            <a:extLst/>
          </a:lstStyle>
          <a:p>
            <a:pPr>
              <a:defRPr/>
            </a:pPr>
            <a:fld id="{B26A35CE-5FED-48AE-B24F-4F4D5472A917}" type="slidenum">
              <a:rPr lang="ar-SA"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12064"/>
            <a:ext cx="8229600" cy="914400"/>
          </a:xfrm>
        </p:spPr>
        <p:txBody>
          <a:bodyPr/>
          <a:lstStyle>
            <a:extLst/>
          </a:lstStyle>
          <a:p>
            <a:r>
              <a:rPr lang="en-US" smtClean="0"/>
              <a:t>Click to edit Master title style</a:t>
            </a:r>
            <a:endParaRPr lang="en-US"/>
          </a:p>
        </p:txBody>
      </p:sp>
      <p:sp>
        <p:nvSpPr>
          <p:cNvPr id="3" name="Content Placeholder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extLst/>
          </a:lstStyle>
          <a:p>
            <a:pPr>
              <a:defRPr/>
            </a:pPr>
            <a:endParaRPr lang="en-US" altLang="en-US"/>
          </a:p>
        </p:txBody>
      </p:sp>
      <p:sp>
        <p:nvSpPr>
          <p:cNvPr id="6" name="Footer Placeholder 5"/>
          <p:cNvSpPr>
            <a:spLocks noGrp="1"/>
          </p:cNvSpPr>
          <p:nvPr>
            <p:ph type="ftr" sz="quarter" idx="11"/>
          </p:nvPr>
        </p:nvSpPr>
        <p:spPr/>
        <p:txBody>
          <a:bodyPr/>
          <a:lstStyle>
            <a:lvl1pPr>
              <a:defRPr/>
            </a:lvl1pPr>
            <a:extLst/>
          </a:lstStyle>
          <a:p>
            <a:pPr>
              <a:defRPr/>
            </a:pPr>
            <a:r>
              <a:rPr lang="en-US" altLang="en-US"/>
              <a:t>Dr.Syed Sadatullah Ibnsina National Medical College</a:t>
            </a:r>
          </a:p>
        </p:txBody>
      </p:sp>
      <p:sp>
        <p:nvSpPr>
          <p:cNvPr id="7" name="Slide Number Placeholder 6"/>
          <p:cNvSpPr>
            <a:spLocks noGrp="1"/>
          </p:cNvSpPr>
          <p:nvPr>
            <p:ph type="sldNum" sz="quarter" idx="12"/>
          </p:nvPr>
        </p:nvSpPr>
        <p:spPr/>
        <p:txBody>
          <a:bodyPr/>
          <a:lstStyle>
            <a:lvl1pPr>
              <a:defRPr/>
            </a:lvl1pPr>
            <a:extLst/>
          </a:lstStyle>
          <a:p>
            <a:pPr>
              <a:defRPr/>
            </a:pPr>
            <a:fld id="{58D3513B-1BF4-46DA-A97F-8A3F32907F8E}" type="slidenum">
              <a:rPr lang="ar-SA"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7" name="Rectangle 6"/>
          <p:cNvSpPr/>
          <p:nvPr/>
        </p:nvSpPr>
        <p:spPr>
          <a:xfrm>
            <a:off x="0" y="401638"/>
            <a:ext cx="8867775" cy="887412"/>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87313" y="681038"/>
            <a:ext cx="460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9" name="Rectangle 8"/>
          <p:cNvSpPr/>
          <p:nvPr/>
        </p:nvSpPr>
        <p:spPr>
          <a:xfrm>
            <a:off x="47625" y="681038"/>
            <a:ext cx="26988"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0" name="Rectangle 9"/>
          <p:cNvSpPr/>
          <p:nvPr/>
        </p:nvSpPr>
        <p:spPr>
          <a:xfrm>
            <a:off x="28575"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0"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flipH="1">
            <a:off x="149225"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3" name="Rectangle 12"/>
          <p:cNvSpPr/>
          <p:nvPr/>
        </p:nvSpPr>
        <p:spPr>
          <a:xfrm flipH="1">
            <a:off x="188913" y="681038"/>
            <a:ext cx="2857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4" name="Rectangle 13"/>
          <p:cNvSpPr/>
          <p:nvPr/>
        </p:nvSpPr>
        <p:spPr>
          <a:xfrm flipH="1">
            <a:off x="227013" y="681038"/>
            <a:ext cx="9525"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5" name="Rectangle 14"/>
          <p:cNvSpPr/>
          <p:nvPr/>
        </p:nvSpPr>
        <p:spPr>
          <a:xfrm flipH="1">
            <a:off x="255588" y="681038"/>
            <a:ext cx="7937"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79400" y="681038"/>
            <a:ext cx="36513" cy="365125"/>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 name="Title 1"/>
          <p:cNvSpPr>
            <a:spLocks noGrp="1"/>
          </p:cNvSpPr>
          <p:nvPr>
            <p:ph type="title"/>
          </p:nvPr>
        </p:nvSpPr>
        <p:spPr>
          <a:xfrm>
            <a:off x="504824" y="512064"/>
            <a:ext cx="7772400" cy="914400"/>
          </a:xfrm>
        </p:spPr>
        <p:txBody>
          <a:bodyPr/>
          <a:lstStyle>
            <a:lvl1pPr>
              <a:defRPr sz="4000"/>
            </a:lvl1pPr>
            <a:extLst/>
          </a:lstStyle>
          <a:p>
            <a:r>
              <a:rPr lang="en-US" smtClean="0"/>
              <a:t>Click to edit Master title style</a:t>
            </a:r>
            <a:endParaRPr lang="en-US"/>
          </a:p>
        </p:txBody>
      </p:sp>
      <p:sp>
        <p:nvSpPr>
          <p:cNvPr id="3" name="Text Placeholder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4" name="Text Placeholder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a:r>
              <a:rPr lang="en-US" smtClean="0"/>
              <a:t>Click to edit Master text styles</a:t>
            </a:r>
          </a:p>
        </p:txBody>
      </p:sp>
      <p:sp>
        <p:nvSpPr>
          <p:cNvPr id="5" name="Content Placeholder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7" name="Date Placeholder 6"/>
          <p:cNvSpPr>
            <a:spLocks noGrp="1"/>
          </p:cNvSpPr>
          <p:nvPr>
            <p:ph type="dt" sz="half" idx="10"/>
          </p:nvPr>
        </p:nvSpPr>
        <p:spPr/>
        <p:txBody>
          <a:bodyPr/>
          <a:lstStyle>
            <a:lvl1pPr>
              <a:defRPr/>
            </a:lvl1pPr>
            <a:extLst/>
          </a:lstStyle>
          <a:p>
            <a:pPr>
              <a:defRPr/>
            </a:pPr>
            <a:endParaRPr lang="en-US" altLang="en-US"/>
          </a:p>
        </p:txBody>
      </p:sp>
      <p:sp>
        <p:nvSpPr>
          <p:cNvPr id="18" name="Footer Placeholder 7"/>
          <p:cNvSpPr>
            <a:spLocks noGrp="1"/>
          </p:cNvSpPr>
          <p:nvPr>
            <p:ph type="ftr" sz="quarter" idx="11"/>
          </p:nvPr>
        </p:nvSpPr>
        <p:spPr/>
        <p:txBody>
          <a:bodyPr/>
          <a:lstStyle>
            <a:lvl1pPr>
              <a:defRPr/>
            </a:lvl1pPr>
            <a:extLst/>
          </a:lstStyle>
          <a:p>
            <a:pPr>
              <a:defRPr/>
            </a:pPr>
            <a:r>
              <a:rPr lang="en-US" altLang="en-US"/>
              <a:t>Dr.Syed Sadatullah Ibnsina National Medical College</a:t>
            </a:r>
          </a:p>
        </p:txBody>
      </p:sp>
      <p:sp>
        <p:nvSpPr>
          <p:cNvPr id="19" name="Slide Number Placeholder 8"/>
          <p:cNvSpPr>
            <a:spLocks noGrp="1"/>
          </p:cNvSpPr>
          <p:nvPr>
            <p:ph type="sldNum" sz="quarter" idx="12"/>
          </p:nvPr>
        </p:nvSpPr>
        <p:spPr/>
        <p:txBody>
          <a:bodyPr/>
          <a:lstStyle>
            <a:lvl1pPr>
              <a:defRPr/>
            </a:lvl1pPr>
            <a:extLst/>
          </a:lstStyle>
          <a:p>
            <a:pPr>
              <a:defRPr/>
            </a:pPr>
            <a:fld id="{DB3D397B-163D-413A-9B12-EE66965DD84D}" type="slidenum">
              <a:rPr lang="ar-SA"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914400" y="512064"/>
            <a:ext cx="7772400" cy="914400"/>
          </a:xfrm>
        </p:spPr>
        <p:txBody>
          <a:bodyPr/>
          <a:lstStyle>
            <a:lvl1pPr>
              <a:defRPr sz="4000" cap="none" baseline="0"/>
            </a:lvl1pPr>
            <a:extLst/>
          </a:lstStyle>
          <a:p>
            <a:r>
              <a:rPr lang="en-US" smtClean="0"/>
              <a:t>Click to edit Master title style</a:t>
            </a:r>
            <a:endParaRPr lang="en-US"/>
          </a:p>
        </p:txBody>
      </p:sp>
      <p:sp>
        <p:nvSpPr>
          <p:cNvPr id="3" name="Date Placeholder 13"/>
          <p:cNvSpPr>
            <a:spLocks noGrp="1"/>
          </p:cNvSpPr>
          <p:nvPr>
            <p:ph type="dt" sz="half" idx="10"/>
          </p:nvPr>
        </p:nvSpPr>
        <p:spPr/>
        <p:txBody>
          <a:bodyPr/>
          <a:lstStyle>
            <a:lvl1pPr>
              <a:defRPr/>
            </a:lvl1pPr>
          </a:lstStyle>
          <a:p>
            <a:pPr>
              <a:defRPr/>
            </a:pPr>
            <a:endParaRPr lang="en-US" altLang="en-US"/>
          </a:p>
        </p:txBody>
      </p:sp>
      <p:sp>
        <p:nvSpPr>
          <p:cNvPr id="4" name="Footer Placeholder 2"/>
          <p:cNvSpPr>
            <a:spLocks noGrp="1"/>
          </p:cNvSpPr>
          <p:nvPr>
            <p:ph type="ftr" sz="quarter" idx="11"/>
          </p:nvPr>
        </p:nvSpPr>
        <p:spPr/>
        <p:txBody>
          <a:bodyPr/>
          <a:lstStyle>
            <a:lvl1pPr>
              <a:defRPr/>
            </a:lvl1pPr>
          </a:lstStyle>
          <a:p>
            <a:pPr>
              <a:defRPr/>
            </a:pPr>
            <a:r>
              <a:rPr lang="en-US" altLang="en-US"/>
              <a:t>Dr.Syed Sadatullah Ibnsina National Medical College</a:t>
            </a:r>
          </a:p>
        </p:txBody>
      </p:sp>
      <p:sp>
        <p:nvSpPr>
          <p:cNvPr id="5" name="Slide Number Placeholder 22"/>
          <p:cNvSpPr>
            <a:spLocks noGrp="1"/>
          </p:cNvSpPr>
          <p:nvPr>
            <p:ph type="sldNum" sz="quarter" idx="12"/>
          </p:nvPr>
        </p:nvSpPr>
        <p:spPr/>
        <p:txBody>
          <a:bodyPr/>
          <a:lstStyle>
            <a:lvl1pPr>
              <a:defRPr/>
            </a:lvl1pPr>
          </a:lstStyle>
          <a:p>
            <a:pPr>
              <a:defRPr/>
            </a:pPr>
            <a:fld id="{8D7D7C86-BFAF-4409-8747-C9441F82D439}" type="slidenum">
              <a:rPr lang="ar-SA"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extLst/>
          </a:lstStyle>
          <a:p>
            <a:pPr>
              <a:defRPr/>
            </a:pPr>
            <a:endParaRPr lang="en-US" altLang="en-US"/>
          </a:p>
        </p:txBody>
      </p:sp>
      <p:sp>
        <p:nvSpPr>
          <p:cNvPr id="3" name="Footer Placeholder 2"/>
          <p:cNvSpPr>
            <a:spLocks noGrp="1"/>
          </p:cNvSpPr>
          <p:nvPr>
            <p:ph type="ftr" sz="quarter" idx="11"/>
          </p:nvPr>
        </p:nvSpPr>
        <p:spPr/>
        <p:txBody>
          <a:bodyPr/>
          <a:lstStyle>
            <a:lvl1pPr>
              <a:defRPr/>
            </a:lvl1pPr>
            <a:extLst/>
          </a:lstStyle>
          <a:p>
            <a:pPr>
              <a:defRPr/>
            </a:pPr>
            <a:r>
              <a:rPr lang="en-US" altLang="en-US"/>
              <a:t>Dr.Syed Sadatullah Ibnsina National Medical College</a:t>
            </a:r>
          </a:p>
        </p:txBody>
      </p:sp>
      <p:sp>
        <p:nvSpPr>
          <p:cNvPr id="4" name="Slide Number Placeholder 3"/>
          <p:cNvSpPr>
            <a:spLocks noGrp="1"/>
          </p:cNvSpPr>
          <p:nvPr>
            <p:ph type="sldNum" sz="quarter" idx="12"/>
          </p:nvPr>
        </p:nvSpPr>
        <p:spPr/>
        <p:txBody>
          <a:bodyPr/>
          <a:lstStyle>
            <a:lvl1pPr>
              <a:defRPr/>
            </a:lvl1pPr>
            <a:extLst/>
          </a:lstStyle>
          <a:p>
            <a:pPr>
              <a:defRPr/>
            </a:pPr>
            <a:fld id="{FBE26CE7-614C-462F-AC52-8AC3BCE90763}" type="slidenum">
              <a:rPr lang="ar-SA"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273050"/>
            <a:ext cx="8229600" cy="1162050"/>
          </a:xfrm>
        </p:spPr>
        <p:txBody>
          <a:bodyPr anchor="ctr"/>
          <a:lstStyle>
            <a:lvl1pPr algn="l">
              <a:buNone/>
              <a:defRPr sz="3600" b="0"/>
            </a:lvl1pPr>
            <a:extLst/>
          </a:lstStyle>
          <a:p>
            <a:r>
              <a:rPr lang="en-US" smtClean="0"/>
              <a:t>Click to edit Master title style</a:t>
            </a:r>
            <a:endParaRPr lang="en-US"/>
          </a:p>
        </p:txBody>
      </p:sp>
      <p:sp>
        <p:nvSpPr>
          <p:cNvPr id="3" name="Text Placeholder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a:r>
              <a:rPr lang="en-US" smtClean="0"/>
              <a:t>Click to edit Master text styles</a:t>
            </a:r>
          </a:p>
        </p:txBody>
      </p:sp>
      <p:sp>
        <p:nvSpPr>
          <p:cNvPr id="4" name="Content Placeholder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endParaRPr lang="en-US" altLang="en-US"/>
          </a:p>
        </p:txBody>
      </p:sp>
      <p:sp>
        <p:nvSpPr>
          <p:cNvPr id="6" name="Footer Placeholder 2"/>
          <p:cNvSpPr>
            <a:spLocks noGrp="1"/>
          </p:cNvSpPr>
          <p:nvPr>
            <p:ph type="ftr" sz="quarter" idx="11"/>
          </p:nvPr>
        </p:nvSpPr>
        <p:spPr/>
        <p:txBody>
          <a:bodyPr/>
          <a:lstStyle>
            <a:lvl1pPr>
              <a:defRPr/>
            </a:lvl1pPr>
          </a:lstStyle>
          <a:p>
            <a:pPr>
              <a:defRPr/>
            </a:pPr>
            <a:r>
              <a:rPr lang="en-US" altLang="en-US"/>
              <a:t>Dr.Syed Sadatullah Ibnsina National Medical College</a:t>
            </a:r>
          </a:p>
        </p:txBody>
      </p:sp>
      <p:sp>
        <p:nvSpPr>
          <p:cNvPr id="7" name="Slide Number Placeholder 22"/>
          <p:cNvSpPr>
            <a:spLocks noGrp="1"/>
          </p:cNvSpPr>
          <p:nvPr>
            <p:ph type="sldNum" sz="quarter" idx="12"/>
          </p:nvPr>
        </p:nvSpPr>
        <p:spPr/>
        <p:txBody>
          <a:bodyPr/>
          <a:lstStyle>
            <a:lvl1pPr>
              <a:defRPr/>
            </a:lvl1pPr>
          </a:lstStyle>
          <a:p>
            <a:pPr>
              <a:defRPr/>
            </a:pPr>
            <a:fld id="{5FBBFEB8-0E3C-4013-B884-F673333E7BB0}" type="slidenum">
              <a:rPr lang="ar-SA"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a:off x="368300" y="0"/>
            <a:ext cx="8777288" cy="1878013"/>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6" name="Straight Connector 5"/>
          <p:cNvCxnSpPr/>
          <p:nvPr/>
        </p:nvCxnSpPr>
        <p:spPr>
          <a:xfrm flipV="1">
            <a:off x="363538" y="1884363"/>
            <a:ext cx="8782050"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7" name="Group 19"/>
          <p:cNvGrpSpPr>
            <a:grpSpLocks/>
          </p:cNvGrpSpPr>
          <p:nvPr/>
        </p:nvGrpSpPr>
        <p:grpSpPr bwMode="auto">
          <a:xfrm rot="5400000">
            <a:off x="8515351" y="1219200"/>
            <a:ext cx="131762" cy="128587"/>
            <a:chOff x="6668087" y="1297746"/>
            <a:chExt cx="161840" cy="156602"/>
          </a:xfrm>
        </p:grpSpPr>
        <p:cxnSp>
          <p:nvCxnSpPr>
            <p:cNvPr id="8" name="Straight Connector 7"/>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1" name="Group 25"/>
          <p:cNvGrpSpPr>
            <a:grpSpLocks/>
          </p:cNvGrpSpPr>
          <p:nvPr/>
        </p:nvGrpSpPr>
        <p:grpSpPr bwMode="auto">
          <a:xfrm rot="5400000">
            <a:off x="8667751" y="1371600"/>
            <a:ext cx="131762" cy="128587"/>
            <a:chOff x="6668087" y="1297746"/>
            <a:chExt cx="161840" cy="156602"/>
          </a:xfrm>
        </p:grpSpPr>
        <p:cxnSp>
          <p:nvCxnSpPr>
            <p:cNvPr id="12" name="Straight Connector 11"/>
            <p:cNvCxnSpPr/>
            <p:nvPr/>
          </p:nvCxnSpPr>
          <p:spPr>
            <a:xfrm rot="16200000">
              <a:off x="6663593" y="1300308"/>
              <a:ext cx="88935"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Straight Connector 12"/>
            <p:cNvCxnSpPr/>
            <p:nvPr/>
          </p:nvCxnSpPr>
          <p:spPr>
            <a:xfrm rot="16200000" flipV="1">
              <a:off x="6685198" y="1391515"/>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5400000" flipH="1">
              <a:off x="6744513" y="1299332"/>
              <a:ext cx="88935"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5" name="Group 29"/>
          <p:cNvGrpSpPr>
            <a:grpSpLocks/>
          </p:cNvGrpSpPr>
          <p:nvPr/>
        </p:nvGrpSpPr>
        <p:grpSpPr bwMode="auto">
          <a:xfrm rot="5400000">
            <a:off x="8320087" y="1474788"/>
            <a:ext cx="131763" cy="128588"/>
            <a:chOff x="6668087" y="1297746"/>
            <a:chExt cx="161840" cy="156602"/>
          </a:xfrm>
        </p:grpSpPr>
        <p:cxnSp>
          <p:nvCxnSpPr>
            <p:cNvPr id="16" name="Straight Connector 15"/>
            <p:cNvCxnSpPr/>
            <p:nvPr/>
          </p:nvCxnSpPr>
          <p:spPr>
            <a:xfrm rot="16200000">
              <a:off x="6663592" y="1300307"/>
              <a:ext cx="88934" cy="7994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rot="16200000" flipV="1">
              <a:off x="6685198" y="1391513"/>
              <a:ext cx="125668" cy="0"/>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rot="5400000" flipH="1">
              <a:off x="6744512" y="1299332"/>
              <a:ext cx="88934" cy="81895"/>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Title 1"/>
          <p:cNvSpPr>
            <a:spLocks noGrp="1"/>
          </p:cNvSpPr>
          <p:nvPr>
            <p:ph type="title"/>
          </p:nvPr>
        </p:nvSpPr>
        <p:spPr bwMode="grayWhite">
          <a:xfrm>
            <a:off x="914400" y="441251"/>
            <a:ext cx="6858000" cy="701749"/>
          </a:xfrm>
        </p:spPr>
        <p:txBody>
          <a:bodyPr anchor="b"/>
          <a:lstStyle>
            <a:lvl1pPr algn="l">
              <a:buNone/>
              <a:defRPr sz="2100" b="0"/>
            </a:lvl1pPr>
            <a:extLst/>
          </a:lstStyle>
          <a:p>
            <a:r>
              <a:rPr lang="en-US" smtClean="0"/>
              <a:t>Click to edit Master title style</a:t>
            </a:r>
            <a:endParaRPr lang="en-US"/>
          </a:p>
        </p:txBody>
      </p:sp>
      <p:sp>
        <p:nvSpPr>
          <p:cNvPr id="3" name="Picture Placeholder 2"/>
          <p:cNvSpPr>
            <a:spLocks noGrp="1"/>
          </p:cNvSpPr>
          <p:nvPr>
            <p:ph type="pic" idx="1"/>
          </p:nvPr>
        </p:nvSpPr>
        <p:spPr>
          <a:xfrm>
            <a:off x="368032" y="1893781"/>
            <a:ext cx="8778240" cy="4960144"/>
          </a:xfrm>
          <a:solidFill>
            <a:schemeClr val="bg2"/>
          </a:solidFill>
        </p:spPr>
        <p:txBody>
          <a:bodyPr>
            <a:normAutofit/>
          </a:bodyPr>
          <a:lstStyle>
            <a:lvl1pPr marL="0" indent="0">
              <a:buNone/>
              <a:defRPr sz="3200"/>
            </a:lvl1pPr>
            <a:extLst/>
          </a:lstStyle>
          <a:p>
            <a:pPr lvl="0"/>
            <a:r>
              <a:rPr lang="en-US" noProof="0" smtClean="0"/>
              <a:t>Click icon to add picture</a:t>
            </a:r>
            <a:endParaRPr lang="en-US" noProof="0"/>
          </a:p>
        </p:txBody>
      </p:sp>
      <p:sp>
        <p:nvSpPr>
          <p:cNvPr id="4" name="Text Placeholder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a:r>
              <a:rPr lang="en-US" smtClean="0"/>
              <a:t>Click to edit Master text styles</a:t>
            </a:r>
          </a:p>
        </p:txBody>
      </p:sp>
      <p:sp>
        <p:nvSpPr>
          <p:cNvPr id="19" name="Date Placeholder 4"/>
          <p:cNvSpPr>
            <a:spLocks noGrp="1"/>
          </p:cNvSpPr>
          <p:nvPr>
            <p:ph type="dt" sz="half" idx="10"/>
          </p:nvPr>
        </p:nvSpPr>
        <p:spPr>
          <a:xfrm>
            <a:off x="6477000" y="55563"/>
            <a:ext cx="2133600" cy="365125"/>
          </a:xfrm>
        </p:spPr>
        <p:txBody>
          <a:bodyPr/>
          <a:lstStyle>
            <a:lvl1pPr>
              <a:defRPr/>
            </a:lvl1pPr>
            <a:extLst/>
          </a:lstStyle>
          <a:p>
            <a:pPr>
              <a:defRPr/>
            </a:pPr>
            <a:endParaRPr lang="en-US" altLang="en-US"/>
          </a:p>
        </p:txBody>
      </p:sp>
      <p:sp>
        <p:nvSpPr>
          <p:cNvPr id="20" name="Footer Placeholder 5"/>
          <p:cNvSpPr>
            <a:spLocks noGrp="1"/>
          </p:cNvSpPr>
          <p:nvPr>
            <p:ph type="ftr" sz="quarter" idx="11"/>
          </p:nvPr>
        </p:nvSpPr>
        <p:spPr>
          <a:xfrm>
            <a:off x="914400" y="55563"/>
            <a:ext cx="5562600" cy="365125"/>
          </a:xfrm>
        </p:spPr>
        <p:txBody>
          <a:bodyPr/>
          <a:lstStyle>
            <a:lvl1pPr>
              <a:defRPr/>
            </a:lvl1pPr>
            <a:extLst/>
          </a:lstStyle>
          <a:p>
            <a:pPr>
              <a:defRPr/>
            </a:pPr>
            <a:r>
              <a:rPr lang="en-US" altLang="en-US"/>
              <a:t>Dr.Syed Sadatullah Ibnsina National Medical College</a:t>
            </a:r>
          </a:p>
        </p:txBody>
      </p:sp>
      <p:sp>
        <p:nvSpPr>
          <p:cNvPr id="21" name="Slide Number Placeholder 6"/>
          <p:cNvSpPr>
            <a:spLocks noGrp="1"/>
          </p:cNvSpPr>
          <p:nvPr>
            <p:ph type="sldNum" sz="quarter" idx="12"/>
          </p:nvPr>
        </p:nvSpPr>
        <p:spPr>
          <a:xfrm>
            <a:off x="8610600" y="55563"/>
            <a:ext cx="457200" cy="365125"/>
          </a:xfrm>
        </p:spPr>
        <p:txBody>
          <a:bodyPr/>
          <a:lstStyle>
            <a:lvl1pPr>
              <a:defRPr/>
            </a:lvl1pPr>
            <a:extLst/>
          </a:lstStyle>
          <a:p>
            <a:pPr>
              <a:defRPr/>
            </a:pPr>
            <a:fld id="{E60D9E31-8D70-46CC-83DF-13592F890A3B}" type="slidenum">
              <a:rPr lang="ar-SA" altLang="en-US"/>
              <a:pPr>
                <a:defRPr/>
              </a:pPr>
              <a:t>‹#›</a:t>
            </a:fld>
            <a:endParaRPr lang="en-US"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0"/>
            <a:ext cx="365125" cy="6854825"/>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8" name="Rectangle 7"/>
          <p:cNvSpPr/>
          <p:nvPr/>
        </p:nvSpPr>
        <p:spPr>
          <a:xfrm>
            <a:off x="255588" y="5046663"/>
            <a:ext cx="73025" cy="1692275"/>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9" name="Rectangle 8"/>
          <p:cNvSpPr/>
          <p:nvPr/>
        </p:nvSpPr>
        <p:spPr>
          <a:xfrm>
            <a:off x="255588" y="4797425"/>
            <a:ext cx="73025"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0" name="Rectangle 9"/>
          <p:cNvSpPr/>
          <p:nvPr/>
        </p:nvSpPr>
        <p:spPr>
          <a:xfrm>
            <a:off x="255588" y="4637088"/>
            <a:ext cx="73025" cy="138112"/>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1" name="Rectangle 10"/>
          <p:cNvSpPr/>
          <p:nvPr/>
        </p:nvSpPr>
        <p:spPr>
          <a:xfrm>
            <a:off x="255588" y="4541838"/>
            <a:ext cx="73025" cy="7461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2" name="Rectangle 11"/>
          <p:cNvSpPr/>
          <p:nvPr/>
        </p:nvSpPr>
        <p:spPr>
          <a:xfrm>
            <a:off x="309563" y="681038"/>
            <a:ext cx="46037"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5" name="Rectangle 14"/>
          <p:cNvSpPr/>
          <p:nvPr/>
        </p:nvSpPr>
        <p:spPr>
          <a:xfrm>
            <a:off x="268288" y="681038"/>
            <a:ext cx="2857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16" name="Rectangle 15"/>
          <p:cNvSpPr/>
          <p:nvPr/>
        </p:nvSpPr>
        <p:spPr>
          <a:xfrm>
            <a:off x="249238" y="681038"/>
            <a:ext cx="9525"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sp>
        <p:nvSpPr>
          <p:cNvPr id="17" name="Rectangle 16"/>
          <p:cNvSpPr/>
          <p:nvPr/>
        </p:nvSpPr>
        <p:spPr>
          <a:xfrm>
            <a:off x="222250" y="681038"/>
            <a:ext cx="7938" cy="365125"/>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dirty="0"/>
          </a:p>
        </p:txBody>
      </p:sp>
      <p:sp>
        <p:nvSpPr>
          <p:cNvPr id="22" name="Title Placeholder 21"/>
          <p:cNvSpPr>
            <a:spLocks noGrp="1"/>
          </p:cNvSpPr>
          <p:nvPr>
            <p:ph type="title"/>
          </p:nvPr>
        </p:nvSpPr>
        <p:spPr>
          <a:xfrm>
            <a:off x="914400" y="512763"/>
            <a:ext cx="7772400" cy="914400"/>
          </a:xfrm>
          <a:prstGeom prst="rect">
            <a:avLst/>
          </a:prstGeom>
        </p:spPr>
        <p:txBody>
          <a:bodyPr vert="horz" anchor="t">
            <a:noAutofit/>
          </a:bodyPr>
          <a:lstStyle>
            <a:extLst/>
          </a:lstStyle>
          <a:p>
            <a:r>
              <a:rPr lang="en-US" smtClean="0"/>
              <a:t>Click to edit Master title style</a:t>
            </a:r>
            <a:endParaRPr lang="en-US"/>
          </a:p>
        </p:txBody>
      </p:sp>
      <p:sp>
        <p:nvSpPr>
          <p:cNvPr id="1036" name="Text Placeholder 12"/>
          <p:cNvSpPr>
            <a:spLocks noGrp="1"/>
          </p:cNvSpPr>
          <p:nvPr>
            <p:ph type="body" idx="1"/>
          </p:nvPr>
        </p:nvSpPr>
        <p:spPr bwMode="auto">
          <a:xfrm>
            <a:off x="914400" y="178435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pPr>
              <a:defRPr/>
            </a:pPr>
            <a:endParaRPr lang="en-US" altLang="en-US"/>
          </a:p>
        </p:txBody>
      </p:sp>
      <p:sp>
        <p:nvSpPr>
          <p:cNvPr id="3" name="Footer Placeholder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smtClean="0">
                <a:solidFill>
                  <a:schemeClr val="tx2"/>
                </a:solidFill>
              </a:defRPr>
            </a:lvl1pPr>
            <a:extLst/>
          </a:lstStyle>
          <a:p>
            <a:pPr>
              <a:defRPr/>
            </a:pPr>
            <a:r>
              <a:rPr lang="en-US" altLang="en-US"/>
              <a:t>Dr.Syed Sadatullah Ibnsina National Medical College</a:t>
            </a:r>
            <a:endParaRPr lang="en-US" altLang="en-US"/>
          </a:p>
        </p:txBody>
      </p:sp>
      <p:sp>
        <p:nvSpPr>
          <p:cNvPr id="23" name="Slide Number Placeholder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smtClean="0">
                <a:solidFill>
                  <a:schemeClr val="tx2"/>
                </a:solidFill>
              </a:defRPr>
            </a:lvl1pPr>
            <a:extLst/>
          </a:lstStyle>
          <a:p>
            <a:pPr>
              <a:defRPr/>
            </a:pPr>
            <a:fld id="{42CB69BB-D05E-4CF5-9ED8-643A39D12636}" type="slidenum">
              <a:rPr lang="ar-SA"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28" r:id="rId1"/>
    <p:sldLayoutId id="2147483823" r:id="rId2"/>
    <p:sldLayoutId id="2147483829" r:id="rId3"/>
    <p:sldLayoutId id="2147483830" r:id="rId4"/>
    <p:sldLayoutId id="2147483831" r:id="rId5"/>
    <p:sldLayoutId id="2147483824" r:id="rId6"/>
    <p:sldLayoutId id="2147483832" r:id="rId7"/>
    <p:sldLayoutId id="2147483825" r:id="rId8"/>
    <p:sldLayoutId id="2147483833" r:id="rId9"/>
    <p:sldLayoutId id="2147483826" r:id="rId10"/>
    <p:sldLayoutId id="2147483827" r:id="rId11"/>
  </p:sldLayoutIdLst>
  <p:hf sldNum="0" hdr="0" dt="0"/>
  <p:txStyles>
    <p:titleStyle>
      <a:lvl1pPr algn="l" rtl="0" fontAlgn="base">
        <a:spcBef>
          <a:spcPct val="0"/>
        </a:spcBef>
        <a:spcAft>
          <a:spcPct val="0"/>
        </a:spcAft>
        <a:defRPr sz="4000" kern="1200" spc="-100">
          <a:solidFill>
            <a:srgbClr val="C1EEFF"/>
          </a:solidFill>
          <a:latin typeface="+mj-lt"/>
          <a:ea typeface="+mj-ea"/>
          <a:cs typeface="+mj-cs"/>
        </a:defRPr>
      </a:lvl1pPr>
      <a:lvl2pPr algn="l" rtl="0" fontAlgn="base">
        <a:spcBef>
          <a:spcPct val="0"/>
        </a:spcBef>
        <a:spcAft>
          <a:spcPct val="0"/>
        </a:spcAft>
        <a:defRPr sz="4000">
          <a:solidFill>
            <a:srgbClr val="C1EEFF"/>
          </a:solidFill>
          <a:latin typeface="Consolas" pitchFamily="49" charset="0"/>
          <a:cs typeface="Tahoma" pitchFamily="34" charset="0"/>
        </a:defRPr>
      </a:lvl2pPr>
      <a:lvl3pPr algn="l" rtl="0" fontAlgn="base">
        <a:spcBef>
          <a:spcPct val="0"/>
        </a:spcBef>
        <a:spcAft>
          <a:spcPct val="0"/>
        </a:spcAft>
        <a:defRPr sz="4000">
          <a:solidFill>
            <a:srgbClr val="C1EEFF"/>
          </a:solidFill>
          <a:latin typeface="Consolas" pitchFamily="49" charset="0"/>
          <a:cs typeface="Tahoma" pitchFamily="34" charset="0"/>
        </a:defRPr>
      </a:lvl3pPr>
      <a:lvl4pPr algn="l" rtl="0" fontAlgn="base">
        <a:spcBef>
          <a:spcPct val="0"/>
        </a:spcBef>
        <a:spcAft>
          <a:spcPct val="0"/>
        </a:spcAft>
        <a:defRPr sz="4000">
          <a:solidFill>
            <a:srgbClr val="C1EEFF"/>
          </a:solidFill>
          <a:latin typeface="Consolas" pitchFamily="49" charset="0"/>
          <a:cs typeface="Tahoma" pitchFamily="34" charset="0"/>
        </a:defRPr>
      </a:lvl4pPr>
      <a:lvl5pPr algn="l" rtl="0" fontAlgn="base">
        <a:spcBef>
          <a:spcPct val="0"/>
        </a:spcBef>
        <a:spcAft>
          <a:spcPct val="0"/>
        </a:spcAft>
        <a:defRPr sz="4000">
          <a:solidFill>
            <a:srgbClr val="C1EEFF"/>
          </a:solidFill>
          <a:latin typeface="Consolas" pitchFamily="49" charset="0"/>
          <a:cs typeface="Tahoma" pitchFamily="34" charset="0"/>
        </a:defRPr>
      </a:lvl5pPr>
      <a:lvl6pPr marL="457200" algn="l" rtl="0" fontAlgn="base">
        <a:spcBef>
          <a:spcPct val="0"/>
        </a:spcBef>
        <a:spcAft>
          <a:spcPct val="0"/>
        </a:spcAft>
        <a:defRPr sz="4000">
          <a:solidFill>
            <a:srgbClr val="C1EEFF"/>
          </a:solidFill>
          <a:latin typeface="Consolas" pitchFamily="49" charset="0"/>
          <a:cs typeface="Tahoma" pitchFamily="34" charset="0"/>
        </a:defRPr>
      </a:lvl6pPr>
      <a:lvl7pPr marL="914400" algn="l" rtl="0" fontAlgn="base">
        <a:spcBef>
          <a:spcPct val="0"/>
        </a:spcBef>
        <a:spcAft>
          <a:spcPct val="0"/>
        </a:spcAft>
        <a:defRPr sz="4000">
          <a:solidFill>
            <a:srgbClr val="C1EEFF"/>
          </a:solidFill>
          <a:latin typeface="Consolas" pitchFamily="49" charset="0"/>
          <a:cs typeface="Tahoma" pitchFamily="34" charset="0"/>
        </a:defRPr>
      </a:lvl7pPr>
      <a:lvl8pPr marL="1371600" algn="l" rtl="0" fontAlgn="base">
        <a:spcBef>
          <a:spcPct val="0"/>
        </a:spcBef>
        <a:spcAft>
          <a:spcPct val="0"/>
        </a:spcAft>
        <a:defRPr sz="4000">
          <a:solidFill>
            <a:srgbClr val="C1EEFF"/>
          </a:solidFill>
          <a:latin typeface="Consolas" pitchFamily="49" charset="0"/>
          <a:cs typeface="Tahoma" pitchFamily="34" charset="0"/>
        </a:defRPr>
      </a:lvl8pPr>
      <a:lvl9pPr marL="1828800" algn="l" rtl="0" fontAlgn="base">
        <a:spcBef>
          <a:spcPct val="0"/>
        </a:spcBef>
        <a:spcAft>
          <a:spcPct val="0"/>
        </a:spcAft>
        <a:defRPr sz="4000">
          <a:solidFill>
            <a:srgbClr val="C1EEFF"/>
          </a:solidFill>
          <a:latin typeface="Consolas" pitchFamily="49" charset="0"/>
          <a:cs typeface="Tahoma" pitchFamily="34" charset="0"/>
        </a:defRPr>
      </a:lvl9pPr>
      <a:extLst/>
    </p:titleStyle>
    <p:bodyStyle>
      <a:lvl1pPr marL="411163" indent="-342900" algn="l" rtl="0" fontAlgn="base">
        <a:spcBef>
          <a:spcPts val="700"/>
        </a:spcBef>
        <a:spcAft>
          <a:spcPct val="0"/>
        </a:spcAft>
        <a:buClr>
          <a:schemeClr val="tx2"/>
        </a:buClr>
        <a:buSzPct val="95000"/>
        <a:buFont typeface="Wingdings" pitchFamily="2" charset="2"/>
        <a:buChar char=""/>
        <a:defRPr sz="3000" kern="1200">
          <a:solidFill>
            <a:schemeClr val="tx1"/>
          </a:solidFill>
          <a:latin typeface="+mn-lt"/>
          <a:ea typeface="+mn-ea"/>
          <a:cs typeface="+mn-cs"/>
        </a:defRPr>
      </a:lvl1pPr>
      <a:lvl2pPr marL="739775" indent="-285750" algn="l" rtl="0" fontAlgn="base">
        <a:spcBef>
          <a:spcPct val="20000"/>
        </a:spcBef>
        <a:spcAft>
          <a:spcPct val="0"/>
        </a:spcAft>
        <a:buClr>
          <a:schemeClr val="accent2"/>
        </a:buClr>
        <a:buSzPct val="90000"/>
        <a:buFont typeface="Wingdings" pitchFamily="2" charset="2"/>
        <a:buChar char=""/>
        <a:defRPr sz="2600" kern="1200">
          <a:solidFill>
            <a:schemeClr val="tx1"/>
          </a:solidFill>
          <a:latin typeface="+mn-lt"/>
          <a:ea typeface="+mn-ea"/>
          <a:cs typeface="+mn-cs"/>
        </a:defRPr>
      </a:lvl2pPr>
      <a:lvl3pPr marL="995363" indent="-228600" algn="l" rtl="0" fontAlgn="base">
        <a:spcBef>
          <a:spcPct val="20000"/>
        </a:spcBef>
        <a:spcAft>
          <a:spcPct val="0"/>
        </a:spcAft>
        <a:buClr>
          <a:schemeClr val="accent2"/>
        </a:buClr>
        <a:buFont typeface="Wingdings 2" pitchFamily="18" charset="2"/>
        <a:buChar char=""/>
        <a:defRPr sz="2400" kern="1200">
          <a:solidFill>
            <a:schemeClr val="tx1"/>
          </a:solidFill>
          <a:latin typeface="+mn-lt"/>
          <a:ea typeface="+mn-ea"/>
          <a:cs typeface="+mn-cs"/>
        </a:defRPr>
      </a:lvl3pPr>
      <a:lvl4pPr marL="1260475" indent="-228600" algn="l" rtl="0" fontAlgn="base">
        <a:spcBef>
          <a:spcPct val="20000"/>
        </a:spcBef>
        <a:spcAft>
          <a:spcPct val="0"/>
        </a:spcAft>
        <a:buClr>
          <a:srgbClr val="FEB80A"/>
        </a:buClr>
        <a:buFont typeface="Wingdings 3" pitchFamily="18" charset="2"/>
        <a:buChar char=""/>
        <a:defRPr sz="2200" kern="1200">
          <a:solidFill>
            <a:schemeClr val="tx1"/>
          </a:solidFill>
          <a:latin typeface="+mn-lt"/>
          <a:ea typeface="+mn-ea"/>
          <a:cs typeface="+mn-cs"/>
        </a:defRPr>
      </a:lvl4pPr>
      <a:lvl5pPr marL="1481138" indent="-209550" algn="l" rtl="0" fontAlgn="base">
        <a:spcBef>
          <a:spcPct val="20000"/>
        </a:spcBef>
        <a:spcAft>
          <a:spcPct val="0"/>
        </a:spcAft>
        <a:buClr>
          <a:srgbClr val="FEB80A"/>
        </a:buClr>
        <a:buFont typeface="Wingdings 2" pitchFamily="18" charset="2"/>
        <a:buChar char=""/>
        <a:defRPr sz="2000" kern="1200">
          <a:solidFill>
            <a:schemeClr val="tx1"/>
          </a:solidFill>
          <a:latin typeface="+mn-lt"/>
          <a:ea typeface="+mn-ea"/>
          <a:cs typeface="+mn-cs"/>
        </a:defRPr>
      </a:lvl5pPr>
      <a:lvl6pPr marL="1709928" indent="-210312" algn="l" rtl="0"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l" rtl="0"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png"/><Relationship Id="rId1" Type="http://schemas.openxmlformats.org/officeDocument/2006/relationships/slideLayout" Target="../slideLayouts/slideLayout7.xml"/><Relationship Id="rId6" Type="http://schemas.openxmlformats.org/officeDocument/2006/relationships/image" Target="../media/image13.png"/><Relationship Id="rId5" Type="http://schemas.openxmlformats.org/officeDocument/2006/relationships/image" Target="../media/image12.png"/><Relationship Id="rId4" Type="http://schemas.openxmlformats.org/officeDocument/2006/relationships/image" Target="../media/image1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video" Target="file:///C:\Users\Dr.Syed%20Sadatullah\Documents\Classified%20data\Ibnsina\Pics_videos\Videos\3d_teeth\max%202PM.mov" TargetMode="External"/><Relationship Id="rId1" Type="http://schemas.openxmlformats.org/officeDocument/2006/relationships/video" Target="file:///C:\Users\Dr.Syed%20Sadatullah\Documents\Classified%20data\Ibnsina\Pics_videos\Videos\3d_teeth\max%201PM.mov" TargetMode="External"/><Relationship Id="rId5" Type="http://schemas.openxmlformats.org/officeDocument/2006/relationships/image" Target="../media/image3.pn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a:spLocks noGrp="1" noChangeArrowheads="1"/>
          </p:cNvSpPr>
          <p:nvPr>
            <p:ph type="title"/>
          </p:nvPr>
        </p:nvSpPr>
        <p:spPr>
          <a:xfrm>
            <a:off x="457200" y="533400"/>
            <a:ext cx="8229600" cy="5410200"/>
          </a:xfrm>
        </p:spPr>
        <p:txBody>
          <a:bodyPr>
            <a:normAutofit/>
          </a:bodyPr>
          <a:lstStyle/>
          <a:p>
            <a:pPr algn="ctr" fontAlgn="auto">
              <a:spcAft>
                <a:spcPts val="0"/>
              </a:spcAft>
              <a:defRPr/>
            </a:pPr>
            <a:r>
              <a:rPr lang="en-GB" sz="3200" u="sng" dirty="0" smtClean="0">
                <a:solidFill>
                  <a:schemeClr val="tx1"/>
                </a:solidFill>
                <a:effectLst>
                  <a:outerShdw blurRad="38100" dist="38100" dir="2700000" algn="tl">
                    <a:srgbClr val="C0C0C0"/>
                  </a:outerShdw>
                </a:effectLst>
                <a:latin typeface="Tahoma" pitchFamily="34" charset="0"/>
              </a:rPr>
              <a:t>Maxillary Premolars</a:t>
            </a:r>
            <a:r>
              <a:rPr lang="en-GB" sz="2400" dirty="0" smtClean="0">
                <a:solidFill>
                  <a:schemeClr val="tx1"/>
                </a:solidFill>
                <a:effectLst>
                  <a:outerShdw blurRad="38100" dist="38100" dir="2700000" algn="tl">
                    <a:srgbClr val="C0C0C0"/>
                  </a:outerShdw>
                </a:effectLst>
                <a:latin typeface="Tahoma" pitchFamily="34" charset="0"/>
              </a:rPr>
              <a:t/>
            </a:r>
            <a:br>
              <a:rPr lang="en-GB" sz="2400" dirty="0" smtClean="0">
                <a:solidFill>
                  <a:schemeClr val="tx1"/>
                </a:solidFill>
                <a:effectLst>
                  <a:outerShdw blurRad="38100" dist="38100" dir="2700000" algn="tl">
                    <a:srgbClr val="C0C0C0"/>
                  </a:outerShdw>
                </a:effectLst>
                <a:latin typeface="Tahoma" pitchFamily="34" charset="0"/>
              </a:rPr>
            </a:br>
            <a:r>
              <a:rPr lang="en-GB" sz="2400" dirty="0" smtClean="0">
                <a:solidFill>
                  <a:schemeClr val="tx1"/>
                </a:solidFill>
                <a:effectLst>
                  <a:outerShdw blurRad="38100" dist="38100" dir="2700000" algn="tl">
                    <a:srgbClr val="C0C0C0"/>
                  </a:outerShdw>
                </a:effectLst>
              </a:rPr>
              <a:t/>
            </a:r>
            <a:br>
              <a:rPr lang="en-GB" sz="2400" dirty="0" smtClean="0">
                <a:solidFill>
                  <a:schemeClr val="tx1"/>
                </a:solidFill>
                <a:effectLst>
                  <a:outerShdw blurRad="38100" dist="38100" dir="2700000" algn="tl">
                    <a:srgbClr val="C0C0C0"/>
                  </a:outerShdw>
                </a:effectLst>
              </a:rPr>
            </a:br>
            <a:r>
              <a:rPr lang="en-GB" sz="2400" dirty="0" smtClean="0">
                <a:solidFill>
                  <a:schemeClr val="tx1"/>
                </a:solidFill>
                <a:effectLst>
                  <a:outerShdw blurRad="38100" dist="38100" dir="2700000" algn="tl">
                    <a:srgbClr val="C0C0C0"/>
                  </a:outerShdw>
                </a:effectLst>
              </a:rPr>
              <a:t/>
            </a:r>
            <a:br>
              <a:rPr lang="en-GB" sz="2400" dirty="0" smtClean="0">
                <a:solidFill>
                  <a:schemeClr val="tx1"/>
                </a:solidFill>
                <a:effectLst>
                  <a:outerShdw blurRad="38100" dist="38100" dir="2700000" algn="tl">
                    <a:srgbClr val="C0C0C0"/>
                  </a:outerShdw>
                </a:effectLst>
              </a:rPr>
            </a:br>
            <a:r>
              <a:rPr lang="en-GB" sz="2400" dirty="0" smtClean="0">
                <a:solidFill>
                  <a:schemeClr val="tx1"/>
                </a:solidFill>
                <a:effectLst>
                  <a:outerShdw blurRad="38100" dist="38100" dir="2700000" algn="tl">
                    <a:srgbClr val="C0C0C0"/>
                  </a:outerShdw>
                </a:effectLst>
              </a:rPr>
              <a:t/>
            </a:r>
            <a:br>
              <a:rPr lang="en-GB" sz="2400" dirty="0" smtClean="0">
                <a:solidFill>
                  <a:schemeClr val="tx1"/>
                </a:solidFill>
                <a:effectLst>
                  <a:outerShdw blurRad="38100" dist="38100" dir="2700000" algn="tl">
                    <a:srgbClr val="C0C0C0"/>
                  </a:outerShdw>
                </a:effectLst>
              </a:rPr>
            </a:br>
            <a:r>
              <a:rPr lang="en-GB" sz="2400" dirty="0" smtClean="0">
                <a:solidFill>
                  <a:schemeClr val="tx1"/>
                </a:solidFill>
                <a:effectLst>
                  <a:outerShdw blurRad="38100" dist="38100" dir="2700000" algn="tl">
                    <a:srgbClr val="C0C0C0"/>
                  </a:outerShdw>
                </a:effectLst>
                <a:latin typeface="Bookman Old Style" pitchFamily="18" charset="0"/>
              </a:rPr>
              <a:t>Dr. </a:t>
            </a:r>
            <a:r>
              <a:rPr lang="en-GB" sz="2400" dirty="0" err="1" smtClean="0">
                <a:solidFill>
                  <a:schemeClr val="tx1"/>
                </a:solidFill>
                <a:effectLst>
                  <a:outerShdw blurRad="38100" dist="38100" dir="2700000" algn="tl">
                    <a:srgbClr val="C0C0C0"/>
                  </a:outerShdw>
                </a:effectLst>
                <a:latin typeface="Bookman Old Style" pitchFamily="18" charset="0"/>
              </a:rPr>
              <a:t>Syed</a:t>
            </a:r>
            <a:r>
              <a:rPr lang="en-GB" sz="2400" dirty="0" smtClean="0">
                <a:solidFill>
                  <a:schemeClr val="tx1"/>
                </a:solidFill>
                <a:effectLst>
                  <a:outerShdw blurRad="38100" dist="38100" dir="2700000" algn="tl">
                    <a:srgbClr val="C0C0C0"/>
                  </a:outerShdw>
                </a:effectLst>
                <a:latin typeface="Bookman Old Style" pitchFamily="18" charset="0"/>
              </a:rPr>
              <a:t> </a:t>
            </a:r>
            <a:r>
              <a:rPr lang="en-GB" sz="2400" dirty="0" err="1" smtClean="0">
                <a:solidFill>
                  <a:schemeClr val="tx1"/>
                </a:solidFill>
                <a:effectLst>
                  <a:outerShdw blurRad="38100" dist="38100" dir="2700000" algn="tl">
                    <a:srgbClr val="C0C0C0"/>
                  </a:outerShdw>
                </a:effectLst>
                <a:latin typeface="Bookman Old Style" pitchFamily="18" charset="0"/>
              </a:rPr>
              <a:t>Sadatullah</a:t>
            </a:r>
            <a:r>
              <a:rPr lang="en-GB" sz="2400" dirty="0" smtClean="0">
                <a:solidFill>
                  <a:schemeClr val="tx1"/>
                </a:solidFill>
                <a:effectLst>
                  <a:outerShdw blurRad="38100" dist="38100" dir="2700000" algn="tl">
                    <a:srgbClr val="C0C0C0"/>
                  </a:outerShdw>
                </a:effectLst>
              </a:rPr>
              <a:t/>
            </a:r>
            <a:br>
              <a:rPr lang="en-GB" sz="2400" dirty="0" smtClean="0">
                <a:solidFill>
                  <a:schemeClr val="tx1"/>
                </a:solidFill>
                <a:effectLst>
                  <a:outerShdw blurRad="38100" dist="38100" dir="2700000" algn="tl">
                    <a:srgbClr val="C0C0C0"/>
                  </a:outerShdw>
                </a:effectLst>
              </a:rPr>
            </a:br>
            <a:r>
              <a:rPr lang="en-GB" sz="2400" dirty="0" err="1" smtClean="0">
                <a:solidFill>
                  <a:schemeClr val="tx1"/>
                </a:solidFill>
                <a:effectLst>
                  <a:outerShdw blurRad="38100" dist="38100" dir="2700000" algn="tl">
                    <a:srgbClr val="C0C0C0"/>
                  </a:outerShdw>
                </a:effectLst>
              </a:rPr>
              <a:t>Ibnsina</a:t>
            </a:r>
            <a:r>
              <a:rPr lang="en-GB" sz="2400" dirty="0" smtClean="0">
                <a:solidFill>
                  <a:schemeClr val="tx1"/>
                </a:solidFill>
                <a:effectLst>
                  <a:outerShdw blurRad="38100" dist="38100" dir="2700000" algn="tl">
                    <a:srgbClr val="C0C0C0"/>
                  </a:outerShdw>
                </a:effectLst>
              </a:rPr>
              <a:t> National College </a:t>
            </a:r>
            <a:br>
              <a:rPr lang="en-GB" sz="2400" dirty="0" smtClean="0">
                <a:solidFill>
                  <a:schemeClr val="tx1"/>
                </a:solidFill>
                <a:effectLst>
                  <a:outerShdw blurRad="38100" dist="38100" dir="2700000" algn="tl">
                    <a:srgbClr val="C0C0C0"/>
                  </a:outerShdw>
                </a:effectLst>
              </a:rPr>
            </a:br>
            <a:r>
              <a:rPr lang="en-GB" sz="2400" dirty="0" smtClean="0">
                <a:solidFill>
                  <a:schemeClr val="tx1"/>
                </a:solidFill>
                <a:effectLst>
                  <a:outerShdw blurRad="38100" dist="38100" dir="2700000" algn="tl">
                    <a:srgbClr val="C0C0C0"/>
                  </a:outerShdw>
                </a:effectLst>
              </a:rPr>
              <a:t>Jeddah</a:t>
            </a:r>
            <a:endParaRPr lang="en-US" sz="2400" dirty="0" smtClean="0">
              <a:solidFill>
                <a:schemeClr val="tx1"/>
              </a:solidFill>
              <a:effectLst>
                <a:outerShdw blurRad="38100" dist="38100" dir="2700000" algn="tl">
                  <a:srgbClr val="C0C0C0"/>
                </a:outerShdw>
              </a:effectLst>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3"/>
          <p:cNvSpPr>
            <a:spLocks noGrp="1" noChangeArrowheads="1"/>
          </p:cNvSpPr>
          <p:nvPr>
            <p:ph idx="1"/>
          </p:nvPr>
        </p:nvSpPr>
        <p:spPr>
          <a:xfrm>
            <a:off x="457200" y="266700"/>
            <a:ext cx="8229600" cy="2095500"/>
          </a:xfrm>
        </p:spPr>
        <p:txBody>
          <a:bodyPr>
            <a:normAutofit lnSpcReduction="10000"/>
          </a:bodyPr>
          <a:lstStyle/>
          <a:p>
            <a:pPr marL="274320" indent="-274320" fontAlgn="auto">
              <a:spcBef>
                <a:spcPts val="580"/>
              </a:spcBef>
              <a:spcAft>
                <a:spcPts val="0"/>
              </a:spcAft>
              <a:buFont typeface="Wingdings 2"/>
              <a:buNone/>
              <a:defRPr/>
            </a:pPr>
            <a:r>
              <a:rPr lang="en-US" sz="2400" dirty="0" smtClean="0">
                <a:latin typeface="Bookman Old Style" pitchFamily="18" charset="0"/>
              </a:rPr>
              <a:t>Distal aspect</a:t>
            </a:r>
          </a:p>
          <a:p>
            <a:pPr marL="274320" indent="-274320" fontAlgn="auto">
              <a:lnSpc>
                <a:spcPct val="80000"/>
              </a:lnSpc>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There is no developmental depression or groove on this aspect, instead it is convex at almost all points</a:t>
            </a:r>
          </a:p>
          <a:p>
            <a:pPr marL="274320" indent="-274320" fontAlgn="auto">
              <a:lnSpc>
                <a:spcPct val="80000"/>
              </a:lnSpc>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 curvature of the cervical is less on this aspect</a:t>
            </a:r>
          </a:p>
          <a:p>
            <a:pPr marL="274320" indent="-274320" fontAlgn="auto">
              <a:lnSpc>
                <a:spcPct val="80000"/>
              </a:lnSpc>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 contact area is near the junction of occlusal and middle third</a:t>
            </a:r>
            <a:endParaRPr lang="en-US" dirty="0" smtClean="0"/>
          </a:p>
        </p:txBody>
      </p:sp>
      <p:sp>
        <p:nvSpPr>
          <p:cNvPr id="17411" name="Text Box 5"/>
          <p:cNvSpPr txBox="1">
            <a:spLocks noChangeArrowheads="1"/>
          </p:cNvSpPr>
          <p:nvPr/>
        </p:nvSpPr>
        <p:spPr bwMode="auto">
          <a:xfrm>
            <a:off x="3352800" y="5816600"/>
            <a:ext cx="2286000" cy="457200"/>
          </a:xfrm>
          <a:prstGeom prst="rect">
            <a:avLst/>
          </a:prstGeom>
          <a:noFill/>
          <a:ln w="9525">
            <a:noFill/>
            <a:miter lim="800000"/>
            <a:headEnd/>
            <a:tailEnd/>
          </a:ln>
        </p:spPr>
        <p:txBody>
          <a:bodyPr>
            <a:spAutoFit/>
          </a:bodyPr>
          <a:lstStyle/>
          <a:p>
            <a:pPr algn="l" rtl="0">
              <a:spcBef>
                <a:spcPct val="50000"/>
              </a:spcBef>
            </a:pPr>
            <a:r>
              <a:rPr lang="en-US">
                <a:cs typeface="Tahoma" pitchFamily="34" charset="0"/>
              </a:rPr>
              <a:t>Distal aspect</a:t>
            </a:r>
          </a:p>
        </p:txBody>
      </p:sp>
      <p:pic>
        <p:nvPicPr>
          <p:cNvPr id="17412" name="Picture 15" descr="distal"/>
          <p:cNvPicPr>
            <a:picLocks noChangeAspect="1" noChangeArrowheads="1"/>
          </p:cNvPicPr>
          <p:nvPr/>
        </p:nvPicPr>
        <p:blipFill>
          <a:blip r:embed="rId2"/>
          <a:srcRect/>
          <a:stretch>
            <a:fillRect/>
          </a:stretch>
        </p:blipFill>
        <p:spPr bwMode="auto">
          <a:xfrm>
            <a:off x="3581400" y="2438400"/>
            <a:ext cx="1482725" cy="3352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a:xfrm>
            <a:off x="457200" y="381000"/>
            <a:ext cx="8229600" cy="3581400"/>
          </a:xfrm>
        </p:spPr>
        <p:txBody>
          <a:bodyPr>
            <a:normAutofit/>
          </a:bodyPr>
          <a:lstStyle/>
          <a:p>
            <a:pPr marL="274320" indent="-274320" fontAlgn="auto">
              <a:spcBef>
                <a:spcPts val="580"/>
              </a:spcBef>
              <a:spcAft>
                <a:spcPts val="0"/>
              </a:spcAft>
              <a:buFont typeface="Wingdings 2"/>
              <a:buNone/>
              <a:defRPr/>
            </a:pPr>
            <a:r>
              <a:rPr lang="en-US" sz="2400" dirty="0" smtClean="0">
                <a:latin typeface="Bookman Old Style" pitchFamily="18" charset="0"/>
              </a:rPr>
              <a:t>Occlusal aspect</a:t>
            </a:r>
          </a:p>
          <a:p>
            <a:pPr marL="571500" indent="-571500" fontAlgn="auto">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 occlusal aspect is roughly hexagonal in shape</a:t>
            </a:r>
          </a:p>
          <a:p>
            <a:pPr marL="571500" indent="-571500" fontAlgn="auto">
              <a:spcBef>
                <a:spcPts val="580"/>
              </a:spcBef>
              <a:spcAft>
                <a:spcPts val="0"/>
              </a:spcAft>
              <a:buFont typeface="Wingdings 2"/>
              <a:buChar char=""/>
              <a:defRPr/>
            </a:pPr>
            <a:endParaRPr lang="en-US" sz="2400" dirty="0" smtClean="0">
              <a:solidFill>
                <a:schemeClr val="tx2"/>
              </a:solidFill>
              <a:latin typeface="Andalus" pitchFamily="2" charset="-78"/>
              <a:cs typeface="Andalus" pitchFamily="2" charset="-78"/>
            </a:endParaRPr>
          </a:p>
          <a:p>
            <a:pPr marL="571500" indent="-571500" fontAlgn="auto">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 </a:t>
            </a:r>
            <a:r>
              <a:rPr lang="en-US" sz="2400" dirty="0" err="1" smtClean="0">
                <a:solidFill>
                  <a:schemeClr val="tx2"/>
                </a:solidFill>
                <a:latin typeface="Andalus" pitchFamily="2" charset="-78"/>
                <a:cs typeface="Andalus" pitchFamily="2" charset="-78"/>
              </a:rPr>
              <a:t>buccolingual</a:t>
            </a:r>
            <a:r>
              <a:rPr lang="en-US" sz="2400" dirty="0" smtClean="0">
                <a:solidFill>
                  <a:schemeClr val="tx2"/>
                </a:solidFill>
                <a:latin typeface="Andalus" pitchFamily="2" charset="-78"/>
                <a:cs typeface="Andalus" pitchFamily="2" charset="-78"/>
              </a:rPr>
              <a:t> dimension of the crown is much greater than the mesiodistal dimension</a:t>
            </a:r>
          </a:p>
          <a:p>
            <a:pPr marL="571500" indent="-571500" fontAlgn="auto">
              <a:spcBef>
                <a:spcPts val="580"/>
              </a:spcBef>
              <a:spcAft>
                <a:spcPts val="0"/>
              </a:spcAft>
              <a:buFont typeface="Wingdings 2"/>
              <a:buChar char=""/>
              <a:defRPr/>
            </a:pPr>
            <a:endParaRPr lang="en-US" sz="2400" dirty="0" smtClean="0">
              <a:solidFill>
                <a:schemeClr val="tx2"/>
              </a:solidFill>
              <a:latin typeface="Andalus" pitchFamily="2" charset="-78"/>
              <a:cs typeface="Andalus" pitchFamily="2" charset="-78"/>
            </a:endParaRPr>
          </a:p>
          <a:p>
            <a:pPr marL="571500" indent="-571500" fontAlgn="auto">
              <a:spcBef>
                <a:spcPts val="580"/>
              </a:spcBef>
              <a:spcAft>
                <a:spcPts val="0"/>
              </a:spcAft>
              <a:buFont typeface="Wingdings 2"/>
              <a:buChar char=""/>
              <a:defRPr/>
            </a:pPr>
            <a:r>
              <a:rPr lang="en-US" sz="2400" dirty="0" smtClean="0">
                <a:solidFill>
                  <a:schemeClr val="tx2"/>
                </a:solidFill>
                <a:latin typeface="Andalus" pitchFamily="2" charset="-78"/>
                <a:cs typeface="Andalus" pitchFamily="2" charset="-78"/>
              </a:rPr>
              <a:t>The occlusal surface is circumscribed by the cusp ridges and marginal ridges</a:t>
            </a:r>
          </a:p>
        </p:txBody>
      </p:sp>
      <p:sp>
        <p:nvSpPr>
          <p:cNvPr id="18435" name="Text Box 5"/>
          <p:cNvSpPr txBox="1">
            <a:spLocks noChangeArrowheads="1"/>
          </p:cNvSpPr>
          <p:nvPr/>
        </p:nvSpPr>
        <p:spPr bwMode="auto">
          <a:xfrm>
            <a:off x="3352800" y="5715000"/>
            <a:ext cx="2362200" cy="457200"/>
          </a:xfrm>
          <a:prstGeom prst="rect">
            <a:avLst/>
          </a:prstGeom>
          <a:noFill/>
          <a:ln w="9525">
            <a:noFill/>
            <a:miter lim="800000"/>
            <a:headEnd/>
            <a:tailEnd/>
          </a:ln>
        </p:spPr>
        <p:txBody>
          <a:bodyPr>
            <a:spAutoFit/>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p:cNvSpPr txBox="1">
            <a:spLocks noChangeArrowheads="1"/>
          </p:cNvSpPr>
          <p:nvPr/>
        </p:nvSpPr>
        <p:spPr>
          <a:xfrm>
            <a:off x="457200" y="381000"/>
            <a:ext cx="8229600" cy="5749925"/>
          </a:xfrm>
          <a:prstGeom prst="rect">
            <a:avLst/>
          </a:prstGeom>
        </p:spPr>
        <p:txBody>
          <a:bodyPr/>
          <a:lstStyle/>
          <a:p>
            <a:pPr marL="342900" indent="-342900" algn="l" rtl="0">
              <a:spcBef>
                <a:spcPct val="20000"/>
              </a:spcBef>
              <a:buClr>
                <a:schemeClr val="accent1"/>
              </a:buClr>
              <a:buSzPct val="65000"/>
              <a:buFont typeface="Wingdings" pitchFamily="2" charset="2"/>
              <a:buChar char="§"/>
              <a:defRPr/>
            </a:pPr>
            <a:r>
              <a:rPr lang="en-US" kern="0" dirty="0">
                <a:solidFill>
                  <a:schemeClr val="tx2"/>
                </a:solidFill>
                <a:latin typeface="Andalus" pitchFamily="2" charset="-78"/>
                <a:cs typeface="Andalus" pitchFamily="2" charset="-78"/>
              </a:rPr>
              <a:t>Within the cusp ridges and marginal ridges the following are present </a:t>
            </a:r>
          </a:p>
          <a:p>
            <a:pPr marL="342900" indent="-342900" algn="l" rtl="0">
              <a:spcBef>
                <a:spcPct val="20000"/>
              </a:spcBef>
              <a:buClr>
                <a:schemeClr val="accent1"/>
              </a:buClr>
              <a:buSzPct val="65000"/>
              <a:defRPr/>
            </a:pPr>
            <a:endParaRPr lang="en-US" kern="0" dirty="0">
              <a:solidFill>
                <a:schemeClr val="tx2"/>
              </a:solidFill>
              <a:latin typeface="Andalus" pitchFamily="2" charset="-78"/>
              <a:cs typeface="Andalus" pitchFamily="2" charset="-78"/>
            </a:endParaRPr>
          </a:p>
          <a:p>
            <a:pPr marL="571500" indent="-571500" algn="l" rtl="0">
              <a:spcBef>
                <a:spcPct val="20000"/>
              </a:spcBef>
              <a:buClr>
                <a:schemeClr val="accent1"/>
              </a:buClr>
              <a:buSzPct val="65000"/>
              <a:buFont typeface="Wingdings" pitchFamily="2" charset="2"/>
              <a:buAutoNum type="arabicPeriod"/>
              <a:defRPr/>
            </a:pPr>
            <a:r>
              <a:rPr lang="en-US" kern="0" dirty="0">
                <a:solidFill>
                  <a:schemeClr val="tx2"/>
                </a:solidFill>
                <a:latin typeface="Andalus" pitchFamily="2" charset="-78"/>
                <a:cs typeface="Andalus" pitchFamily="2" charset="-78"/>
              </a:rPr>
              <a:t>Central developmental groove</a:t>
            </a:r>
          </a:p>
          <a:p>
            <a:pPr marL="571500" indent="-571500" algn="l" rtl="0">
              <a:spcBef>
                <a:spcPct val="20000"/>
              </a:spcBef>
              <a:buClr>
                <a:schemeClr val="accent1"/>
              </a:buClr>
              <a:buSzPct val="65000"/>
              <a:buFont typeface="Wingdings" pitchFamily="2" charset="2"/>
              <a:buAutoNum type="arabicPeriod"/>
              <a:defRPr/>
            </a:pPr>
            <a:r>
              <a:rPr lang="en-US" kern="0" dirty="0" err="1">
                <a:solidFill>
                  <a:schemeClr val="tx2"/>
                </a:solidFill>
                <a:latin typeface="Andalus" pitchFamily="2" charset="-78"/>
                <a:cs typeface="Andalus" pitchFamily="2" charset="-78"/>
              </a:rPr>
              <a:t>Mesiobuccal</a:t>
            </a:r>
            <a:r>
              <a:rPr lang="en-US" kern="0" dirty="0">
                <a:solidFill>
                  <a:schemeClr val="tx2"/>
                </a:solidFill>
                <a:latin typeface="Andalus" pitchFamily="2" charset="-78"/>
                <a:cs typeface="Andalus" pitchFamily="2" charset="-78"/>
              </a:rPr>
              <a:t> and </a:t>
            </a:r>
            <a:r>
              <a:rPr lang="en-US" kern="0" dirty="0" err="1">
                <a:solidFill>
                  <a:schemeClr val="tx2"/>
                </a:solidFill>
                <a:latin typeface="Andalus" pitchFamily="2" charset="-78"/>
                <a:cs typeface="Andalus" pitchFamily="2" charset="-78"/>
              </a:rPr>
              <a:t>distobuccal</a:t>
            </a:r>
            <a:r>
              <a:rPr lang="en-US" kern="0" dirty="0">
                <a:solidFill>
                  <a:schemeClr val="tx2"/>
                </a:solidFill>
                <a:latin typeface="Andalus" pitchFamily="2" charset="-78"/>
                <a:cs typeface="Andalus" pitchFamily="2" charset="-78"/>
              </a:rPr>
              <a:t> developmental groove</a:t>
            </a:r>
          </a:p>
          <a:p>
            <a:pPr marL="571500" indent="-571500" algn="l" rtl="0">
              <a:spcBef>
                <a:spcPct val="20000"/>
              </a:spcBef>
              <a:buClr>
                <a:schemeClr val="accent1"/>
              </a:buClr>
              <a:buSzPct val="65000"/>
              <a:buFont typeface="Wingdings" pitchFamily="2" charset="2"/>
              <a:buAutoNum type="arabicPeriod"/>
              <a:defRPr/>
            </a:pPr>
            <a:r>
              <a:rPr lang="en-US" kern="0" dirty="0">
                <a:solidFill>
                  <a:schemeClr val="tx2"/>
                </a:solidFill>
                <a:latin typeface="Andalus" pitchFamily="2" charset="-78"/>
                <a:cs typeface="Andalus" pitchFamily="2" charset="-78"/>
              </a:rPr>
              <a:t>Mesial marginal developmental groove</a:t>
            </a:r>
          </a:p>
          <a:p>
            <a:pPr marL="571500" indent="-571500" algn="l" rtl="0">
              <a:spcBef>
                <a:spcPct val="20000"/>
              </a:spcBef>
              <a:buClr>
                <a:schemeClr val="accent1"/>
              </a:buClr>
              <a:buSzPct val="65000"/>
              <a:buFont typeface="Wingdings" pitchFamily="2" charset="2"/>
              <a:buAutoNum type="arabicPeriod"/>
              <a:defRPr/>
            </a:pPr>
            <a:r>
              <a:rPr lang="en-US" kern="0" dirty="0">
                <a:solidFill>
                  <a:schemeClr val="tx2"/>
                </a:solidFill>
                <a:latin typeface="Andalus" pitchFamily="2" charset="-78"/>
                <a:cs typeface="Andalus" pitchFamily="2" charset="-78"/>
              </a:rPr>
              <a:t>Mesial and distal developmental pit</a:t>
            </a:r>
          </a:p>
          <a:p>
            <a:pPr marL="571500" indent="-571500" algn="l" rtl="0">
              <a:spcBef>
                <a:spcPct val="20000"/>
              </a:spcBef>
              <a:buClr>
                <a:schemeClr val="accent1"/>
              </a:buClr>
              <a:buSzPct val="65000"/>
              <a:buFont typeface="Wingdings" pitchFamily="2" charset="2"/>
              <a:buAutoNum type="arabicPeriod"/>
              <a:defRPr/>
            </a:pPr>
            <a:r>
              <a:rPr lang="en-US" kern="0" dirty="0">
                <a:solidFill>
                  <a:schemeClr val="tx2"/>
                </a:solidFill>
                <a:latin typeface="Andalus" pitchFamily="2" charset="-78"/>
                <a:cs typeface="Andalus" pitchFamily="2" charset="-78"/>
              </a:rPr>
              <a:t>Mesial and distal triangular fossa</a:t>
            </a:r>
          </a:p>
          <a:p>
            <a:pPr marL="571500" indent="-571500" algn="l" rtl="0">
              <a:spcBef>
                <a:spcPct val="20000"/>
              </a:spcBef>
              <a:buClr>
                <a:schemeClr val="accent1"/>
              </a:buClr>
              <a:buSzPct val="65000"/>
              <a:buFont typeface="Wingdings" pitchFamily="2" charset="2"/>
              <a:buAutoNum type="arabicPeriod"/>
              <a:defRPr/>
            </a:pPr>
            <a:r>
              <a:rPr lang="en-US" kern="0" dirty="0">
                <a:solidFill>
                  <a:schemeClr val="tx2"/>
                </a:solidFill>
                <a:latin typeface="Andalus" pitchFamily="2" charset="-78"/>
                <a:cs typeface="Andalus" pitchFamily="2" charset="-78"/>
              </a:rPr>
              <a:t>Buccal and lingual triangular ridge</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ext Box 5"/>
          <p:cNvSpPr txBox="1">
            <a:spLocks noChangeArrowheads="1"/>
          </p:cNvSpPr>
          <p:nvPr/>
        </p:nvSpPr>
        <p:spPr bwMode="auto">
          <a:xfrm>
            <a:off x="3505200" y="4724400"/>
            <a:ext cx="2286000" cy="457200"/>
          </a:xfrm>
          <a:prstGeom prst="rect">
            <a:avLst/>
          </a:prstGeom>
          <a:noFill/>
          <a:ln w="9525">
            <a:noFill/>
            <a:miter lim="800000"/>
            <a:headEnd/>
            <a:tailEnd/>
          </a:ln>
        </p:spPr>
        <p:txBody>
          <a:bodyPr>
            <a:spAutoFit/>
          </a:bodyPr>
          <a:lstStyle/>
          <a:p>
            <a:pPr algn="l" rtl="0">
              <a:spcBef>
                <a:spcPct val="50000"/>
              </a:spcBef>
            </a:pPr>
            <a:r>
              <a:rPr lang="en-US"/>
              <a:t>Occlusal aspect</a:t>
            </a:r>
          </a:p>
        </p:txBody>
      </p:sp>
      <p:pic>
        <p:nvPicPr>
          <p:cNvPr id="20483" name="Picture 6" descr="occlusal"/>
          <p:cNvPicPr>
            <a:picLocks noChangeAspect="1" noChangeArrowheads="1"/>
          </p:cNvPicPr>
          <p:nvPr/>
        </p:nvPicPr>
        <p:blipFill>
          <a:blip r:embed="rId2"/>
          <a:srcRect/>
          <a:stretch>
            <a:fillRect/>
          </a:stretch>
        </p:blipFill>
        <p:spPr bwMode="auto">
          <a:xfrm>
            <a:off x="2667000" y="1600200"/>
            <a:ext cx="4038600" cy="27114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ext Box 4"/>
          <p:cNvSpPr txBox="1">
            <a:spLocks noChangeArrowheads="1"/>
          </p:cNvSpPr>
          <p:nvPr/>
        </p:nvSpPr>
        <p:spPr bwMode="auto">
          <a:xfrm>
            <a:off x="533400" y="381000"/>
            <a:ext cx="7162800" cy="457200"/>
          </a:xfrm>
          <a:prstGeom prst="rect">
            <a:avLst/>
          </a:prstGeom>
          <a:noFill/>
          <a:ln w="9525">
            <a:noFill/>
            <a:miter lim="800000"/>
            <a:headEnd/>
            <a:tailEnd/>
          </a:ln>
        </p:spPr>
        <p:txBody>
          <a:bodyPr>
            <a:spAutoFit/>
          </a:bodyPr>
          <a:lstStyle/>
          <a:p>
            <a:pPr>
              <a:spcBef>
                <a:spcPct val="50000"/>
              </a:spcBef>
            </a:pPr>
            <a:endParaRPr lang="en-US"/>
          </a:p>
        </p:txBody>
      </p:sp>
      <p:sp>
        <p:nvSpPr>
          <p:cNvPr id="21507" name="Rectangle 5"/>
          <p:cNvSpPr>
            <a:spLocks noChangeArrowheads="1"/>
          </p:cNvSpPr>
          <p:nvPr/>
        </p:nvSpPr>
        <p:spPr bwMode="auto">
          <a:xfrm>
            <a:off x="457200" y="152400"/>
            <a:ext cx="8610600" cy="5484813"/>
          </a:xfrm>
          <a:prstGeom prst="rect">
            <a:avLst/>
          </a:prstGeom>
          <a:noFill/>
          <a:ln w="9525">
            <a:noFill/>
            <a:miter lim="800000"/>
            <a:headEnd/>
            <a:tailEnd/>
          </a:ln>
        </p:spPr>
        <p:txBody>
          <a:bodyPr>
            <a:spAutoFit/>
          </a:bodyPr>
          <a:lstStyle/>
          <a:p>
            <a:pPr algn="l" rtl="0">
              <a:lnSpc>
                <a:spcPct val="120000"/>
              </a:lnSpc>
            </a:pPr>
            <a:r>
              <a:rPr lang="en-US" sz="2800">
                <a:latin typeface="Bookman Old Style" pitchFamily="18" charset="0"/>
              </a:rPr>
              <a:t>Root </a:t>
            </a:r>
          </a:p>
          <a:p>
            <a:pPr algn="l" rtl="0">
              <a:lnSpc>
                <a:spcPct val="120000"/>
              </a:lnSpc>
              <a:buClr>
                <a:schemeClr val="accent1"/>
              </a:buClr>
              <a:buFont typeface="Wingdings" pitchFamily="2" charset="2"/>
              <a:buChar char="§"/>
            </a:pPr>
            <a:r>
              <a:rPr lang="en-US">
                <a:solidFill>
                  <a:schemeClr val="tx2"/>
                </a:solidFill>
                <a:latin typeface="Andalus" pitchFamily="2" charset="-78"/>
                <a:cs typeface="Andalus" pitchFamily="2" charset="-78"/>
              </a:rPr>
              <a:t>Most Maxillary first premolars have 2 roots, but one and three roots can also be seen. Two roots; buccal and lingual</a:t>
            </a:r>
          </a:p>
          <a:p>
            <a:pPr algn="l" rtl="0">
              <a:lnSpc>
                <a:spcPct val="120000"/>
              </a:lnSpc>
              <a:buClr>
                <a:schemeClr val="accent1"/>
              </a:buClr>
              <a:buFont typeface="Wingdings" pitchFamily="2" charset="2"/>
              <a:buChar char="§"/>
            </a:pPr>
            <a:endParaRPr lang="en-US">
              <a:solidFill>
                <a:schemeClr val="tx2"/>
              </a:solidFill>
              <a:latin typeface="Andalus" pitchFamily="2" charset="-78"/>
              <a:cs typeface="Andalus" pitchFamily="2" charset="-78"/>
            </a:endParaRPr>
          </a:p>
          <a:p>
            <a:pPr algn="l" rtl="0">
              <a:lnSpc>
                <a:spcPct val="120000"/>
              </a:lnSpc>
              <a:buClr>
                <a:schemeClr val="accent1"/>
              </a:buClr>
              <a:buFont typeface="Wingdings" pitchFamily="2" charset="2"/>
              <a:buChar char="§"/>
            </a:pPr>
            <a:r>
              <a:rPr lang="en-US">
                <a:solidFill>
                  <a:schemeClr val="tx2"/>
                </a:solidFill>
                <a:latin typeface="Andalus" pitchFamily="2" charset="-78"/>
                <a:cs typeface="Andalus" pitchFamily="2" charset="-78"/>
              </a:rPr>
              <a:t> The buccal portion of the root resembles canine</a:t>
            </a:r>
          </a:p>
          <a:p>
            <a:pPr algn="l" rtl="0">
              <a:lnSpc>
                <a:spcPct val="120000"/>
              </a:lnSpc>
              <a:buClr>
                <a:schemeClr val="accent1"/>
              </a:buClr>
            </a:pPr>
            <a:r>
              <a:rPr lang="en-US">
                <a:solidFill>
                  <a:schemeClr val="tx2"/>
                </a:solidFill>
                <a:latin typeface="Andalus" pitchFamily="2" charset="-78"/>
                <a:cs typeface="Andalus" pitchFamily="2" charset="-78"/>
              </a:rPr>
              <a:t> </a:t>
            </a:r>
          </a:p>
          <a:p>
            <a:pPr algn="l" rtl="0">
              <a:lnSpc>
                <a:spcPct val="120000"/>
              </a:lnSpc>
              <a:buClr>
                <a:schemeClr val="accent1"/>
              </a:buClr>
              <a:buFont typeface="Wingdings" pitchFamily="2" charset="2"/>
              <a:buChar char="§"/>
            </a:pPr>
            <a:r>
              <a:rPr lang="en-US">
                <a:solidFill>
                  <a:schemeClr val="tx2"/>
                </a:solidFill>
                <a:latin typeface="Andalus" pitchFamily="2" charset="-78"/>
                <a:cs typeface="Andalus" pitchFamily="2" charset="-78"/>
              </a:rPr>
              <a:t> The root when viewed from the proximal side shows a big trunk and bifurcation area from where the buccal and lingual root separate</a:t>
            </a:r>
          </a:p>
          <a:p>
            <a:pPr algn="l" rtl="0">
              <a:lnSpc>
                <a:spcPct val="120000"/>
              </a:lnSpc>
              <a:buClr>
                <a:schemeClr val="accent1"/>
              </a:buClr>
              <a:buFont typeface="Wingdings" pitchFamily="2" charset="2"/>
              <a:buChar char="§"/>
            </a:pPr>
            <a:endParaRPr lang="en-US" b="1">
              <a:solidFill>
                <a:schemeClr val="tx2"/>
              </a:solidFill>
              <a:latin typeface="Andalus" pitchFamily="2" charset="-78"/>
              <a:cs typeface="Andalus" pitchFamily="2" charset="-78"/>
            </a:endParaRPr>
          </a:p>
          <a:p>
            <a:pPr algn="l" rtl="0">
              <a:lnSpc>
                <a:spcPct val="120000"/>
              </a:lnSpc>
              <a:buClr>
                <a:schemeClr val="accent1"/>
              </a:buClr>
              <a:buFont typeface="Wingdings" pitchFamily="2" charset="2"/>
              <a:buChar char="§"/>
            </a:pPr>
            <a:r>
              <a:rPr lang="en-US">
                <a:solidFill>
                  <a:schemeClr val="tx2"/>
                </a:solidFill>
                <a:latin typeface="Andalus" pitchFamily="2" charset="-78"/>
                <a:cs typeface="Andalus" pitchFamily="2" charset="-78"/>
              </a:rPr>
              <a:t>A developmental depression is seen on the mesial aspect of the trunk.</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2530" name="Group 98"/>
          <p:cNvGrpSpPr>
            <a:grpSpLocks/>
          </p:cNvGrpSpPr>
          <p:nvPr/>
        </p:nvGrpSpPr>
        <p:grpSpPr bwMode="auto">
          <a:xfrm>
            <a:off x="476250" y="304800"/>
            <a:ext cx="8210550" cy="2362200"/>
            <a:chOff x="300" y="484"/>
            <a:chExt cx="3675" cy="912"/>
          </a:xfrm>
        </p:grpSpPr>
        <p:sp>
          <p:nvSpPr>
            <p:cNvPr id="22531" name="Rectangle 99"/>
            <p:cNvSpPr>
              <a:spLocks noChangeArrowheads="1"/>
            </p:cNvSpPr>
            <p:nvPr/>
          </p:nvSpPr>
          <p:spPr bwMode="auto">
            <a:xfrm>
              <a:off x="3430" y="1056"/>
              <a:ext cx="54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1.0        0</a:t>
              </a:r>
            </a:p>
          </p:txBody>
        </p:sp>
        <p:sp>
          <p:nvSpPr>
            <p:cNvPr id="22532" name="Rectangle 100"/>
            <p:cNvSpPr>
              <a:spLocks noChangeArrowheads="1"/>
            </p:cNvSpPr>
            <p:nvPr/>
          </p:nvSpPr>
          <p:spPr bwMode="auto">
            <a:xfrm>
              <a:off x="2886" y="1056"/>
              <a:ext cx="544"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     8.0</a:t>
              </a:r>
            </a:p>
          </p:txBody>
        </p:sp>
        <p:sp>
          <p:nvSpPr>
            <p:cNvPr id="22533" name="Rectangle 101"/>
            <p:cNvSpPr>
              <a:spLocks noChangeArrowheads="1"/>
            </p:cNvSpPr>
            <p:nvPr/>
          </p:nvSpPr>
          <p:spPr bwMode="auto">
            <a:xfrm>
              <a:off x="2160" y="1056"/>
              <a:ext cx="726"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         9.0</a:t>
              </a:r>
            </a:p>
          </p:txBody>
        </p:sp>
        <p:sp>
          <p:nvSpPr>
            <p:cNvPr id="22534" name="Rectangle 102"/>
            <p:cNvSpPr>
              <a:spLocks noChangeArrowheads="1"/>
            </p:cNvSpPr>
            <p:nvPr/>
          </p:nvSpPr>
          <p:spPr bwMode="auto">
            <a:xfrm>
              <a:off x="1616" y="1056"/>
              <a:ext cx="544"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     5.0</a:t>
              </a:r>
            </a:p>
          </p:txBody>
        </p:sp>
        <p:sp>
          <p:nvSpPr>
            <p:cNvPr id="22535" name="Rectangle 103"/>
            <p:cNvSpPr>
              <a:spLocks noChangeArrowheads="1"/>
            </p:cNvSpPr>
            <p:nvPr/>
          </p:nvSpPr>
          <p:spPr bwMode="auto">
            <a:xfrm>
              <a:off x="1071" y="1056"/>
              <a:ext cx="54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1000">
                  <a:latin typeface="Arial" charset="0"/>
                </a:rPr>
                <a:t> </a:t>
              </a:r>
            </a:p>
            <a:p>
              <a:pPr algn="l" rtl="0">
                <a:spcBef>
                  <a:spcPct val="20000"/>
                </a:spcBef>
                <a:buClr>
                  <a:schemeClr val="accent1"/>
                </a:buClr>
                <a:buSzPct val="65000"/>
                <a:buFont typeface="Wingdings" pitchFamily="2" charset="2"/>
                <a:buNone/>
              </a:pPr>
              <a:r>
                <a:rPr lang="en-US" sz="1000">
                  <a:latin typeface="Arial" charset="0"/>
                </a:rPr>
                <a:t>   7.0</a:t>
              </a:r>
            </a:p>
          </p:txBody>
        </p:sp>
        <p:sp>
          <p:nvSpPr>
            <p:cNvPr id="22536" name="Rectangle 104"/>
            <p:cNvSpPr>
              <a:spLocks noChangeArrowheads="1"/>
            </p:cNvSpPr>
            <p:nvPr/>
          </p:nvSpPr>
          <p:spPr bwMode="auto">
            <a:xfrm>
              <a:off x="709" y="1056"/>
              <a:ext cx="362"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 14.0</a:t>
              </a:r>
            </a:p>
          </p:txBody>
        </p:sp>
        <p:sp>
          <p:nvSpPr>
            <p:cNvPr id="22537" name="Rectangle 105"/>
            <p:cNvSpPr>
              <a:spLocks noChangeArrowheads="1"/>
            </p:cNvSpPr>
            <p:nvPr/>
          </p:nvSpPr>
          <p:spPr bwMode="auto">
            <a:xfrm>
              <a:off x="374" y="1056"/>
              <a:ext cx="33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endParaRPr lang="en-US" sz="1000">
                <a:latin typeface="Arial" charset="0"/>
              </a:endParaRPr>
            </a:p>
            <a:p>
              <a:pPr algn="l" rtl="0">
                <a:spcBef>
                  <a:spcPct val="20000"/>
                </a:spcBef>
                <a:buClr>
                  <a:schemeClr val="accent1"/>
                </a:buClr>
                <a:buSzPct val="65000"/>
                <a:buFont typeface="Wingdings" pitchFamily="2" charset="2"/>
                <a:buNone/>
              </a:pPr>
              <a:r>
                <a:rPr lang="en-US" sz="1000">
                  <a:latin typeface="Arial" charset="0"/>
                </a:rPr>
                <a:t> 8.5</a:t>
              </a:r>
            </a:p>
          </p:txBody>
        </p:sp>
        <p:sp>
          <p:nvSpPr>
            <p:cNvPr id="22538" name="Rectangle 106"/>
            <p:cNvSpPr>
              <a:spLocks noChangeArrowheads="1"/>
            </p:cNvSpPr>
            <p:nvPr/>
          </p:nvSpPr>
          <p:spPr bwMode="auto">
            <a:xfrm>
              <a:off x="3430" y="716"/>
              <a:ext cx="54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Curvature of Cervical Line</a:t>
              </a:r>
              <a:endParaRPr lang="ar-SA" sz="700">
                <a:latin typeface="Arial" charset="0"/>
              </a:endParaRPr>
            </a:p>
            <a:p>
              <a:pPr algn="l" rtl="0">
                <a:spcBef>
                  <a:spcPct val="20000"/>
                </a:spcBef>
                <a:buClr>
                  <a:schemeClr val="accent1"/>
                </a:buClr>
                <a:buSzPct val="65000"/>
                <a:buFont typeface="Wingdings" pitchFamily="2" charset="2"/>
                <a:buNone/>
              </a:pPr>
              <a:r>
                <a:rPr lang="en-US" sz="700">
                  <a:latin typeface="Arial" charset="0"/>
                </a:rPr>
                <a:t>   M          D</a:t>
              </a:r>
            </a:p>
          </p:txBody>
        </p:sp>
        <p:sp>
          <p:nvSpPr>
            <p:cNvPr id="22539" name="Rectangle 107"/>
            <p:cNvSpPr>
              <a:spLocks noChangeArrowheads="1"/>
            </p:cNvSpPr>
            <p:nvPr/>
          </p:nvSpPr>
          <p:spPr bwMode="auto">
            <a:xfrm>
              <a:off x="2886" y="716"/>
              <a:ext cx="544"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Labiolingual</a:t>
              </a:r>
            </a:p>
            <a:p>
              <a:pPr algn="l" rtl="0">
                <a:spcBef>
                  <a:spcPct val="20000"/>
                </a:spcBef>
                <a:buClr>
                  <a:schemeClr val="accent1"/>
                </a:buClr>
                <a:buSzPct val="65000"/>
                <a:buFont typeface="Wingdings" pitchFamily="2" charset="2"/>
                <a:buNone/>
              </a:pPr>
              <a:r>
                <a:rPr lang="en-US" sz="700">
                  <a:latin typeface="Arial" charset="0"/>
                </a:rPr>
                <a:t>Diameter at</a:t>
              </a:r>
            </a:p>
            <a:p>
              <a:pPr algn="l" rtl="0">
                <a:spcBef>
                  <a:spcPct val="20000"/>
                </a:spcBef>
                <a:buClr>
                  <a:schemeClr val="accent1"/>
                </a:buClr>
                <a:buSzPct val="65000"/>
                <a:buFont typeface="Wingdings" pitchFamily="2" charset="2"/>
                <a:buNone/>
              </a:pPr>
              <a:r>
                <a:rPr lang="en-US" sz="700">
                  <a:latin typeface="Arial" charset="0"/>
                </a:rPr>
                <a:t>Cervical Line</a:t>
              </a:r>
            </a:p>
          </p:txBody>
        </p:sp>
        <p:sp>
          <p:nvSpPr>
            <p:cNvPr id="22540" name="Rectangle 108"/>
            <p:cNvSpPr>
              <a:spLocks noChangeArrowheads="1"/>
            </p:cNvSpPr>
            <p:nvPr/>
          </p:nvSpPr>
          <p:spPr bwMode="auto">
            <a:xfrm>
              <a:off x="2160" y="716"/>
              <a:ext cx="726"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Labiolingual</a:t>
              </a:r>
            </a:p>
            <a:p>
              <a:pPr algn="l" rtl="0">
                <a:spcBef>
                  <a:spcPct val="20000"/>
                </a:spcBef>
                <a:buClr>
                  <a:schemeClr val="accent1"/>
                </a:buClr>
                <a:buSzPct val="65000"/>
                <a:buFont typeface="Wingdings" pitchFamily="2" charset="2"/>
                <a:buNone/>
              </a:pPr>
              <a:r>
                <a:rPr lang="en-US" sz="700">
                  <a:latin typeface="Arial" charset="0"/>
                </a:rPr>
                <a:t>Diameter at</a:t>
              </a:r>
            </a:p>
            <a:p>
              <a:pPr algn="l" rtl="0">
                <a:spcBef>
                  <a:spcPct val="20000"/>
                </a:spcBef>
                <a:buClr>
                  <a:schemeClr val="accent1"/>
                </a:buClr>
                <a:buSzPct val="65000"/>
                <a:buFont typeface="Wingdings" pitchFamily="2" charset="2"/>
                <a:buNone/>
              </a:pPr>
              <a:r>
                <a:rPr lang="en-US" sz="700">
                  <a:latin typeface="Arial" charset="0"/>
                </a:rPr>
                <a:t>Crest of Curvature</a:t>
              </a:r>
            </a:p>
          </p:txBody>
        </p:sp>
        <p:sp>
          <p:nvSpPr>
            <p:cNvPr id="22541" name="Rectangle 109"/>
            <p:cNvSpPr>
              <a:spLocks noChangeArrowheads="1"/>
            </p:cNvSpPr>
            <p:nvPr/>
          </p:nvSpPr>
          <p:spPr bwMode="auto">
            <a:xfrm>
              <a:off x="1616" y="716"/>
              <a:ext cx="544"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Mesiodistal</a:t>
              </a:r>
            </a:p>
            <a:p>
              <a:pPr algn="l" rtl="0">
                <a:spcBef>
                  <a:spcPct val="20000"/>
                </a:spcBef>
                <a:buClr>
                  <a:schemeClr val="accent1"/>
                </a:buClr>
                <a:buSzPct val="65000"/>
                <a:buFont typeface="Wingdings" pitchFamily="2" charset="2"/>
                <a:buNone/>
              </a:pPr>
              <a:r>
                <a:rPr lang="en-US" sz="700">
                  <a:latin typeface="Arial" charset="0"/>
                </a:rPr>
                <a:t>Diameter at</a:t>
              </a:r>
            </a:p>
            <a:p>
              <a:pPr algn="l" rtl="0">
                <a:spcBef>
                  <a:spcPct val="20000"/>
                </a:spcBef>
                <a:buClr>
                  <a:schemeClr val="accent1"/>
                </a:buClr>
                <a:buSzPct val="65000"/>
                <a:buFont typeface="Wingdings" pitchFamily="2" charset="2"/>
                <a:buNone/>
              </a:pPr>
              <a:r>
                <a:rPr lang="en-US" sz="700">
                  <a:latin typeface="Arial" charset="0"/>
                </a:rPr>
                <a:t>Cervical Line</a:t>
              </a:r>
            </a:p>
          </p:txBody>
        </p:sp>
        <p:sp>
          <p:nvSpPr>
            <p:cNvPr id="22542" name="Rectangle 110"/>
            <p:cNvSpPr>
              <a:spLocks noChangeArrowheads="1"/>
            </p:cNvSpPr>
            <p:nvPr/>
          </p:nvSpPr>
          <p:spPr bwMode="auto">
            <a:xfrm>
              <a:off x="1071" y="716"/>
              <a:ext cx="54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Mesiodistal</a:t>
              </a:r>
            </a:p>
            <a:p>
              <a:pPr algn="l" rtl="0">
                <a:spcBef>
                  <a:spcPct val="20000"/>
                </a:spcBef>
                <a:buClr>
                  <a:schemeClr val="accent1"/>
                </a:buClr>
                <a:buSzPct val="65000"/>
                <a:buFont typeface="Wingdings" pitchFamily="2" charset="2"/>
                <a:buNone/>
              </a:pPr>
              <a:r>
                <a:rPr lang="en-US" sz="700">
                  <a:latin typeface="Arial" charset="0"/>
                </a:rPr>
                <a:t>Diameter at</a:t>
              </a:r>
            </a:p>
            <a:p>
              <a:pPr algn="l" rtl="0">
                <a:spcBef>
                  <a:spcPct val="20000"/>
                </a:spcBef>
                <a:buClr>
                  <a:schemeClr val="accent1"/>
                </a:buClr>
                <a:buSzPct val="65000"/>
                <a:buFont typeface="Wingdings" pitchFamily="2" charset="2"/>
                <a:buNone/>
              </a:pPr>
              <a:r>
                <a:rPr lang="en-US" sz="700">
                  <a:latin typeface="Arial" charset="0"/>
                </a:rPr>
                <a:t>Contact Area</a:t>
              </a:r>
            </a:p>
          </p:txBody>
        </p:sp>
        <p:sp>
          <p:nvSpPr>
            <p:cNvPr id="22543" name="Rectangle 111"/>
            <p:cNvSpPr>
              <a:spLocks noChangeArrowheads="1"/>
            </p:cNvSpPr>
            <p:nvPr/>
          </p:nvSpPr>
          <p:spPr bwMode="auto">
            <a:xfrm>
              <a:off x="709" y="716"/>
              <a:ext cx="362"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Root</a:t>
              </a:r>
            </a:p>
            <a:p>
              <a:pPr algn="l" rtl="0">
                <a:spcBef>
                  <a:spcPct val="20000"/>
                </a:spcBef>
                <a:buClr>
                  <a:schemeClr val="accent1"/>
                </a:buClr>
                <a:buSzPct val="65000"/>
                <a:buFont typeface="Wingdings" pitchFamily="2" charset="2"/>
                <a:buNone/>
              </a:pPr>
              <a:r>
                <a:rPr lang="en-US" sz="700">
                  <a:latin typeface="Arial" charset="0"/>
                </a:rPr>
                <a:t>Length</a:t>
              </a:r>
            </a:p>
          </p:txBody>
        </p:sp>
        <p:sp>
          <p:nvSpPr>
            <p:cNvPr id="22544" name="Rectangle 112"/>
            <p:cNvSpPr>
              <a:spLocks noChangeArrowheads="1"/>
            </p:cNvSpPr>
            <p:nvPr/>
          </p:nvSpPr>
          <p:spPr bwMode="auto">
            <a:xfrm>
              <a:off x="374" y="716"/>
              <a:ext cx="335" cy="340"/>
            </a:xfrm>
            <a:prstGeom prst="rect">
              <a:avLst/>
            </a:prstGeom>
            <a:noFill/>
            <a:ln w="9525">
              <a:noFill/>
              <a:miter lim="800000"/>
              <a:headEnd/>
              <a:tailEnd/>
            </a:ln>
          </p:spPr>
          <p:txBody>
            <a:bodyPr/>
            <a:lstStyle/>
            <a:p>
              <a:pPr algn="l" rtl="0">
                <a:spcBef>
                  <a:spcPct val="20000"/>
                </a:spcBef>
                <a:buClr>
                  <a:schemeClr val="accent1"/>
                </a:buClr>
                <a:buSzPct val="65000"/>
                <a:buFont typeface="Wingdings" pitchFamily="2" charset="2"/>
                <a:buNone/>
              </a:pPr>
              <a:r>
                <a:rPr lang="en-US" sz="700">
                  <a:latin typeface="Arial" charset="0"/>
                </a:rPr>
                <a:t>Crown Length</a:t>
              </a:r>
            </a:p>
          </p:txBody>
        </p:sp>
        <p:sp>
          <p:nvSpPr>
            <p:cNvPr id="22545" name="Line 113"/>
            <p:cNvSpPr>
              <a:spLocks noChangeShapeType="1"/>
            </p:cNvSpPr>
            <p:nvPr/>
          </p:nvSpPr>
          <p:spPr bwMode="auto">
            <a:xfrm>
              <a:off x="374" y="716"/>
              <a:ext cx="3601" cy="0"/>
            </a:xfrm>
            <a:prstGeom prst="line">
              <a:avLst/>
            </a:prstGeom>
            <a:noFill/>
            <a:ln w="28575" cap="sq">
              <a:solidFill>
                <a:schemeClr val="tx1"/>
              </a:solidFill>
              <a:round/>
              <a:headEnd/>
              <a:tailEnd/>
            </a:ln>
          </p:spPr>
          <p:txBody>
            <a:bodyPr/>
            <a:lstStyle/>
            <a:p>
              <a:endParaRPr lang="en-US"/>
            </a:p>
          </p:txBody>
        </p:sp>
        <p:sp>
          <p:nvSpPr>
            <p:cNvPr id="22546" name="Line 114"/>
            <p:cNvSpPr>
              <a:spLocks noChangeShapeType="1"/>
            </p:cNvSpPr>
            <p:nvPr/>
          </p:nvSpPr>
          <p:spPr bwMode="auto">
            <a:xfrm>
              <a:off x="374" y="1056"/>
              <a:ext cx="3601" cy="0"/>
            </a:xfrm>
            <a:prstGeom prst="line">
              <a:avLst/>
            </a:prstGeom>
            <a:noFill/>
            <a:ln w="12700">
              <a:solidFill>
                <a:schemeClr val="tx1"/>
              </a:solidFill>
              <a:round/>
              <a:headEnd/>
              <a:tailEnd/>
            </a:ln>
          </p:spPr>
          <p:txBody>
            <a:bodyPr/>
            <a:lstStyle/>
            <a:p>
              <a:endParaRPr lang="en-US"/>
            </a:p>
          </p:txBody>
        </p:sp>
        <p:sp>
          <p:nvSpPr>
            <p:cNvPr id="22547" name="Line 115"/>
            <p:cNvSpPr>
              <a:spLocks noChangeShapeType="1"/>
            </p:cNvSpPr>
            <p:nvPr/>
          </p:nvSpPr>
          <p:spPr bwMode="auto">
            <a:xfrm>
              <a:off x="374" y="1396"/>
              <a:ext cx="3601" cy="0"/>
            </a:xfrm>
            <a:prstGeom prst="line">
              <a:avLst/>
            </a:prstGeom>
            <a:noFill/>
            <a:ln w="28575" cap="sq">
              <a:solidFill>
                <a:schemeClr val="tx1"/>
              </a:solidFill>
              <a:round/>
              <a:headEnd/>
              <a:tailEnd/>
            </a:ln>
          </p:spPr>
          <p:txBody>
            <a:bodyPr/>
            <a:lstStyle/>
            <a:p>
              <a:endParaRPr lang="en-US"/>
            </a:p>
          </p:txBody>
        </p:sp>
        <p:sp>
          <p:nvSpPr>
            <p:cNvPr id="22548" name="Line 116"/>
            <p:cNvSpPr>
              <a:spLocks noChangeShapeType="1"/>
            </p:cNvSpPr>
            <p:nvPr/>
          </p:nvSpPr>
          <p:spPr bwMode="auto">
            <a:xfrm>
              <a:off x="374" y="716"/>
              <a:ext cx="0" cy="680"/>
            </a:xfrm>
            <a:prstGeom prst="line">
              <a:avLst/>
            </a:prstGeom>
            <a:noFill/>
            <a:ln w="28575" cap="sq">
              <a:solidFill>
                <a:schemeClr val="tx1"/>
              </a:solidFill>
              <a:round/>
              <a:headEnd/>
              <a:tailEnd/>
            </a:ln>
          </p:spPr>
          <p:txBody>
            <a:bodyPr/>
            <a:lstStyle/>
            <a:p>
              <a:endParaRPr lang="en-US"/>
            </a:p>
          </p:txBody>
        </p:sp>
        <p:sp>
          <p:nvSpPr>
            <p:cNvPr id="22549" name="Line 117"/>
            <p:cNvSpPr>
              <a:spLocks noChangeShapeType="1"/>
            </p:cNvSpPr>
            <p:nvPr/>
          </p:nvSpPr>
          <p:spPr bwMode="auto">
            <a:xfrm>
              <a:off x="709" y="716"/>
              <a:ext cx="0" cy="680"/>
            </a:xfrm>
            <a:prstGeom prst="line">
              <a:avLst/>
            </a:prstGeom>
            <a:noFill/>
            <a:ln w="12700">
              <a:solidFill>
                <a:schemeClr val="tx1"/>
              </a:solidFill>
              <a:round/>
              <a:headEnd/>
              <a:tailEnd/>
            </a:ln>
          </p:spPr>
          <p:txBody>
            <a:bodyPr/>
            <a:lstStyle/>
            <a:p>
              <a:endParaRPr lang="en-US"/>
            </a:p>
          </p:txBody>
        </p:sp>
        <p:sp>
          <p:nvSpPr>
            <p:cNvPr id="22550" name="Line 118"/>
            <p:cNvSpPr>
              <a:spLocks noChangeShapeType="1"/>
            </p:cNvSpPr>
            <p:nvPr/>
          </p:nvSpPr>
          <p:spPr bwMode="auto">
            <a:xfrm>
              <a:off x="1071" y="716"/>
              <a:ext cx="0" cy="680"/>
            </a:xfrm>
            <a:prstGeom prst="line">
              <a:avLst/>
            </a:prstGeom>
            <a:noFill/>
            <a:ln w="12700">
              <a:solidFill>
                <a:schemeClr val="tx1"/>
              </a:solidFill>
              <a:round/>
              <a:headEnd/>
              <a:tailEnd/>
            </a:ln>
          </p:spPr>
          <p:txBody>
            <a:bodyPr/>
            <a:lstStyle/>
            <a:p>
              <a:endParaRPr lang="en-US"/>
            </a:p>
          </p:txBody>
        </p:sp>
        <p:sp>
          <p:nvSpPr>
            <p:cNvPr id="22551" name="Line 119"/>
            <p:cNvSpPr>
              <a:spLocks noChangeShapeType="1"/>
            </p:cNvSpPr>
            <p:nvPr/>
          </p:nvSpPr>
          <p:spPr bwMode="auto">
            <a:xfrm>
              <a:off x="1616" y="716"/>
              <a:ext cx="0" cy="680"/>
            </a:xfrm>
            <a:prstGeom prst="line">
              <a:avLst/>
            </a:prstGeom>
            <a:noFill/>
            <a:ln w="12700">
              <a:solidFill>
                <a:schemeClr val="tx1"/>
              </a:solidFill>
              <a:round/>
              <a:headEnd/>
              <a:tailEnd/>
            </a:ln>
          </p:spPr>
          <p:txBody>
            <a:bodyPr/>
            <a:lstStyle/>
            <a:p>
              <a:endParaRPr lang="en-US"/>
            </a:p>
          </p:txBody>
        </p:sp>
        <p:sp>
          <p:nvSpPr>
            <p:cNvPr id="22552" name="Line 120"/>
            <p:cNvSpPr>
              <a:spLocks noChangeShapeType="1"/>
            </p:cNvSpPr>
            <p:nvPr/>
          </p:nvSpPr>
          <p:spPr bwMode="auto">
            <a:xfrm>
              <a:off x="2160" y="716"/>
              <a:ext cx="0" cy="680"/>
            </a:xfrm>
            <a:prstGeom prst="line">
              <a:avLst/>
            </a:prstGeom>
            <a:noFill/>
            <a:ln w="12700">
              <a:solidFill>
                <a:schemeClr val="tx1"/>
              </a:solidFill>
              <a:round/>
              <a:headEnd/>
              <a:tailEnd/>
            </a:ln>
          </p:spPr>
          <p:txBody>
            <a:bodyPr/>
            <a:lstStyle/>
            <a:p>
              <a:endParaRPr lang="en-US"/>
            </a:p>
          </p:txBody>
        </p:sp>
        <p:sp>
          <p:nvSpPr>
            <p:cNvPr id="22553" name="Line 121"/>
            <p:cNvSpPr>
              <a:spLocks noChangeShapeType="1"/>
            </p:cNvSpPr>
            <p:nvPr/>
          </p:nvSpPr>
          <p:spPr bwMode="auto">
            <a:xfrm>
              <a:off x="2886" y="716"/>
              <a:ext cx="0" cy="680"/>
            </a:xfrm>
            <a:prstGeom prst="line">
              <a:avLst/>
            </a:prstGeom>
            <a:noFill/>
            <a:ln w="12700">
              <a:solidFill>
                <a:schemeClr val="tx1"/>
              </a:solidFill>
              <a:round/>
              <a:headEnd/>
              <a:tailEnd/>
            </a:ln>
          </p:spPr>
          <p:txBody>
            <a:bodyPr/>
            <a:lstStyle/>
            <a:p>
              <a:endParaRPr lang="en-US"/>
            </a:p>
          </p:txBody>
        </p:sp>
        <p:sp>
          <p:nvSpPr>
            <p:cNvPr id="22554" name="Line 122"/>
            <p:cNvSpPr>
              <a:spLocks noChangeShapeType="1"/>
            </p:cNvSpPr>
            <p:nvPr/>
          </p:nvSpPr>
          <p:spPr bwMode="auto">
            <a:xfrm>
              <a:off x="3430" y="716"/>
              <a:ext cx="0" cy="680"/>
            </a:xfrm>
            <a:prstGeom prst="line">
              <a:avLst/>
            </a:prstGeom>
            <a:noFill/>
            <a:ln w="12700">
              <a:solidFill>
                <a:schemeClr val="tx1"/>
              </a:solidFill>
              <a:round/>
              <a:headEnd/>
              <a:tailEnd/>
            </a:ln>
          </p:spPr>
          <p:txBody>
            <a:bodyPr/>
            <a:lstStyle/>
            <a:p>
              <a:endParaRPr lang="en-US"/>
            </a:p>
          </p:txBody>
        </p:sp>
        <p:sp>
          <p:nvSpPr>
            <p:cNvPr id="22555" name="Line 123"/>
            <p:cNvSpPr>
              <a:spLocks noChangeShapeType="1"/>
            </p:cNvSpPr>
            <p:nvPr/>
          </p:nvSpPr>
          <p:spPr bwMode="auto">
            <a:xfrm>
              <a:off x="3975" y="716"/>
              <a:ext cx="0" cy="680"/>
            </a:xfrm>
            <a:prstGeom prst="line">
              <a:avLst/>
            </a:prstGeom>
            <a:noFill/>
            <a:ln w="28575" cap="sq">
              <a:solidFill>
                <a:schemeClr val="tx1"/>
              </a:solidFill>
              <a:round/>
              <a:headEnd/>
              <a:tailEnd/>
            </a:ln>
          </p:spPr>
          <p:txBody>
            <a:bodyPr/>
            <a:lstStyle/>
            <a:p>
              <a:endParaRPr lang="en-US"/>
            </a:p>
          </p:txBody>
        </p:sp>
        <p:sp>
          <p:nvSpPr>
            <p:cNvPr id="22556" name="Text Box 124"/>
            <p:cNvSpPr txBox="1">
              <a:spLocks noChangeArrowheads="1"/>
            </p:cNvSpPr>
            <p:nvPr/>
          </p:nvSpPr>
          <p:spPr bwMode="auto">
            <a:xfrm>
              <a:off x="300" y="484"/>
              <a:ext cx="3588" cy="231"/>
            </a:xfrm>
            <a:prstGeom prst="rect">
              <a:avLst/>
            </a:prstGeom>
            <a:noFill/>
            <a:ln w="9525">
              <a:noFill/>
              <a:miter lim="800000"/>
              <a:headEnd/>
              <a:tailEnd/>
            </a:ln>
          </p:spPr>
          <p:txBody>
            <a:bodyPr>
              <a:spAutoFit/>
            </a:bodyPr>
            <a:lstStyle/>
            <a:p>
              <a:pPr algn="l">
                <a:spcBef>
                  <a:spcPct val="50000"/>
                </a:spcBef>
              </a:pPr>
              <a:r>
                <a:rPr lang="en-US" sz="1800">
                  <a:latin typeface="Browallia New" pitchFamily="34" charset="-34"/>
                </a:rPr>
                <a:t>Average Dimensions in millimeters</a:t>
              </a:r>
            </a:p>
          </p:txBody>
        </p:sp>
      </p:gr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ctr" rtl="0">
              <a:spcBef>
                <a:spcPct val="20000"/>
              </a:spcBef>
              <a:buClr>
                <a:schemeClr val="accent1"/>
              </a:buClr>
              <a:buSzPct val="65000"/>
              <a:buFont typeface="Wingdings" pitchFamily="2" charset="2"/>
              <a:buNone/>
              <a:defRPr/>
            </a:pPr>
            <a:r>
              <a:rPr lang="en-US" sz="2800" kern="0" dirty="0">
                <a:latin typeface="Bookman Old Style" pitchFamily="18" charset="0"/>
                <a:cs typeface="+mn-cs"/>
              </a:rPr>
              <a:t>Maxillary 2</a:t>
            </a:r>
            <a:r>
              <a:rPr lang="en-US" sz="2800" kern="0" baseline="30000" dirty="0">
                <a:latin typeface="Bookman Old Style" pitchFamily="18" charset="0"/>
                <a:cs typeface="+mn-cs"/>
              </a:rPr>
              <a:t>nd</a:t>
            </a:r>
            <a:r>
              <a:rPr lang="en-US" sz="2800" kern="0" dirty="0">
                <a:latin typeface="Bookman Old Style" pitchFamily="18" charset="0"/>
                <a:cs typeface="+mn-cs"/>
              </a:rPr>
              <a:t> Premolar</a:t>
            </a:r>
          </a:p>
          <a:p>
            <a:pPr marL="342900" indent="-342900" algn="l" rtl="0">
              <a:spcBef>
                <a:spcPct val="20000"/>
              </a:spcBef>
              <a:buClr>
                <a:schemeClr val="accent1"/>
              </a:buClr>
              <a:buSzPct val="65000"/>
              <a:defRPr/>
            </a:pPr>
            <a:r>
              <a:rPr lang="en-US" kern="0" dirty="0">
                <a:latin typeface="Bookman Old Style" pitchFamily="18" charset="0"/>
              </a:rPr>
              <a:t>Buccal </a:t>
            </a:r>
            <a:r>
              <a:rPr lang="en-US" kern="0" dirty="0">
                <a:latin typeface="Bookman Old Style" pitchFamily="18" charset="0"/>
              </a:rPr>
              <a:t>aspect</a:t>
            </a:r>
          </a:p>
          <a:p>
            <a:pPr marL="342900" indent="-342900" algn="l" rtl="0">
              <a:spcBef>
                <a:spcPct val="20000"/>
              </a:spcBef>
              <a:buClr>
                <a:schemeClr val="accent1"/>
              </a:buClr>
              <a:buSzPct val="65000"/>
              <a:buFont typeface="Wingdings" pitchFamily="2" charset="2"/>
              <a:buChar char="n"/>
              <a:defRPr/>
            </a:pPr>
            <a:r>
              <a:rPr lang="en-US" kern="0" dirty="0">
                <a:latin typeface="Andalus" pitchFamily="2" charset="-78"/>
                <a:cs typeface="Andalus" pitchFamily="2" charset="-78"/>
              </a:rPr>
              <a:t>The maxillary second premolar resembles the maxillary first premolar in form and function</a:t>
            </a:r>
          </a:p>
          <a:p>
            <a:pPr marL="342900" indent="-342900" algn="l" rtl="0">
              <a:spcBef>
                <a:spcPct val="20000"/>
              </a:spcBef>
              <a:buClr>
                <a:schemeClr val="accent1"/>
              </a:buClr>
              <a:buSzPct val="65000"/>
              <a:buFont typeface="Wingdings" pitchFamily="2" charset="2"/>
              <a:buChar char="n"/>
              <a:defRPr/>
            </a:pPr>
            <a:endParaRPr lang="en-US" kern="0" dirty="0">
              <a:latin typeface="Andalus" pitchFamily="2" charset="-78"/>
              <a:cs typeface="Andalus" pitchFamily="2" charset="-78"/>
            </a:endParaRPr>
          </a:p>
          <a:p>
            <a:pPr marL="342900" indent="-342900" algn="just" rtl="0">
              <a:lnSpc>
                <a:spcPct val="60000"/>
              </a:lnSpc>
              <a:spcBef>
                <a:spcPct val="50000"/>
              </a:spcBef>
              <a:buClr>
                <a:srgbClr val="CC9900"/>
              </a:buClr>
              <a:buFont typeface="Wingdings" pitchFamily="2" charset="2"/>
              <a:buChar char="§"/>
              <a:defRPr/>
            </a:pPr>
            <a:r>
              <a:rPr lang="en-US" kern="0" dirty="0">
                <a:latin typeface="Andalus" pitchFamily="2" charset="-78"/>
                <a:cs typeface="Andalus" pitchFamily="2" charset="-78"/>
              </a:rPr>
              <a:t>The buccal cusp is not as long as that of maxillary 1</a:t>
            </a:r>
            <a:r>
              <a:rPr lang="en-US" kern="0" baseline="30000" dirty="0">
                <a:latin typeface="Andalus" pitchFamily="2" charset="-78"/>
                <a:cs typeface="Andalus" pitchFamily="2" charset="-78"/>
              </a:rPr>
              <a:t>st</a:t>
            </a:r>
            <a:r>
              <a:rPr lang="en-US" kern="0" dirty="0">
                <a:latin typeface="Andalus" pitchFamily="2" charset="-78"/>
                <a:cs typeface="Andalus" pitchFamily="2" charset="-78"/>
              </a:rPr>
              <a:t> premolar</a:t>
            </a:r>
          </a:p>
          <a:p>
            <a:pPr marL="342900" indent="-342900" algn="just" rtl="0">
              <a:lnSpc>
                <a:spcPct val="60000"/>
              </a:lnSpc>
              <a:spcBef>
                <a:spcPct val="50000"/>
              </a:spcBef>
              <a:buClr>
                <a:srgbClr val="CC9900"/>
              </a:buClr>
              <a:buFont typeface="Wingdings" pitchFamily="2" charset="2"/>
              <a:buChar char="§"/>
              <a:defRPr/>
            </a:pPr>
            <a:endParaRPr lang="en-US" kern="0" dirty="0">
              <a:latin typeface="Andalus" pitchFamily="2" charset="-78"/>
              <a:cs typeface="Andalus" pitchFamily="2" charset="-78"/>
            </a:endParaRPr>
          </a:p>
          <a:p>
            <a:pPr marL="342900" indent="-3429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It is less pointed.</a:t>
            </a:r>
          </a:p>
          <a:p>
            <a:pPr marL="342900" indent="-342900" algn="l" rtl="0">
              <a:spcBef>
                <a:spcPct val="20000"/>
              </a:spcBef>
              <a:buClr>
                <a:srgbClr val="CC9900"/>
              </a:buClr>
              <a:buSzPct val="65000"/>
              <a:buFont typeface="Wingdings" pitchFamily="2" charset="2"/>
              <a:buChar char="n"/>
              <a:defRPr/>
            </a:pPr>
            <a:endParaRPr lang="en-US" kern="0" dirty="0">
              <a:latin typeface="Andalus" pitchFamily="2" charset="-78"/>
              <a:cs typeface="Andalus" pitchFamily="2" charset="-78"/>
            </a:endParaRPr>
          </a:p>
          <a:p>
            <a:pPr marL="342900" indent="-3429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The mesial slope of the buccal cusp ridge is shorter than the distal cusp </a:t>
            </a:r>
            <a:r>
              <a:rPr lang="en-US" kern="0" dirty="0">
                <a:latin typeface="Andalus" pitchFamily="2" charset="-78"/>
                <a:cs typeface="Andalus" pitchFamily="2" charset="-78"/>
              </a:rPr>
              <a:t>ridge</a:t>
            </a:r>
          </a:p>
          <a:p>
            <a:pPr marL="342900" indent="-342900" algn="l" rtl="0">
              <a:spcBef>
                <a:spcPct val="20000"/>
              </a:spcBef>
              <a:buClr>
                <a:schemeClr val="accent1"/>
              </a:buClr>
              <a:buSzPct val="65000"/>
              <a:buFont typeface="Wingdings" pitchFamily="2" charset="2"/>
              <a:buChar char="n"/>
              <a:defRPr/>
            </a:pPr>
            <a:endParaRPr lang="ar-SA" sz="2800" kern="0" dirty="0">
              <a:solidFill>
                <a:schemeClr val="tx2"/>
              </a:solidFill>
              <a:latin typeface="Comic Sans MS" pitchFamily="66" charset="0"/>
              <a:cs typeface="+mn-cs"/>
            </a:endParaRPr>
          </a:p>
          <a:p>
            <a:pPr marL="342900" indent="-342900" algn="l" rtl="0">
              <a:spcBef>
                <a:spcPct val="20000"/>
              </a:spcBef>
              <a:buClr>
                <a:schemeClr val="accent1"/>
              </a:buClr>
              <a:buSzPct val="65000"/>
              <a:buFont typeface="Wingdings" pitchFamily="2" charset="2"/>
              <a:buChar char="n"/>
              <a:defRPr/>
            </a:pPr>
            <a:endParaRPr lang="en-US" sz="2800" kern="0" dirty="0">
              <a:solidFill>
                <a:schemeClr val="tx2"/>
              </a:solidFill>
              <a:latin typeface="Comic Sans MS" pitchFamily="66" charset="0"/>
              <a:cs typeface="+mn-cs"/>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l" rtl="0">
              <a:spcBef>
                <a:spcPct val="20000"/>
              </a:spcBef>
              <a:buClr>
                <a:schemeClr val="accent1"/>
              </a:buClr>
              <a:buSzPct val="65000"/>
              <a:defRPr/>
            </a:pPr>
            <a:r>
              <a:rPr lang="en-US" kern="0" dirty="0">
                <a:latin typeface="Bookman Old Style" pitchFamily="18" charset="0"/>
              </a:rPr>
              <a:t>Lingual aspect</a:t>
            </a:r>
            <a:endParaRPr lang="en-US" kern="0" dirty="0">
              <a:solidFill>
                <a:srgbClr val="006633"/>
              </a:solidFill>
              <a:latin typeface="Comic Sans MS" pitchFamily="66" charset="0"/>
              <a:ea typeface="+mj-ea"/>
              <a:cs typeface="Arial"/>
            </a:endParaRPr>
          </a:p>
          <a:p>
            <a:pPr marL="342900" indent="-342900" algn="l" rtl="0">
              <a:spcBef>
                <a:spcPct val="20000"/>
              </a:spcBef>
              <a:buClr>
                <a:schemeClr val="accent1"/>
              </a:buClr>
              <a:buSzPct val="65000"/>
              <a:buFont typeface="Wingdings" pitchFamily="2" charset="2"/>
              <a:buChar char="n"/>
              <a:defRPr/>
            </a:pPr>
            <a:r>
              <a:rPr lang="en-US" kern="0" dirty="0">
                <a:latin typeface="Andalus" pitchFamily="2" charset="-78"/>
                <a:cs typeface="Andalus" pitchFamily="2" charset="-78"/>
              </a:rPr>
              <a:t>The lingual cusp is more or less the same size as the buccal cusp</a:t>
            </a:r>
          </a:p>
          <a:p>
            <a:pPr marL="342900" indent="-342900" algn="l" rtl="0">
              <a:spcBef>
                <a:spcPct val="20000"/>
              </a:spcBef>
              <a:buClr>
                <a:schemeClr val="accent1"/>
              </a:buClr>
              <a:buSzPct val="65000"/>
              <a:buFont typeface="Wingdings" pitchFamily="2" charset="2"/>
              <a:buChar char="n"/>
              <a:defRPr/>
            </a:pPr>
            <a:endParaRPr lang="en-US" kern="0" dirty="0">
              <a:latin typeface="Bookman Old Style" pitchFamily="18" charset="0"/>
            </a:endParaRPr>
          </a:p>
          <a:p>
            <a:pPr marL="342900" indent="-342900" algn="l" rtl="0">
              <a:spcBef>
                <a:spcPct val="20000"/>
              </a:spcBef>
              <a:buClr>
                <a:srgbClr val="CC9900"/>
              </a:buClr>
              <a:buSzPct val="65000"/>
              <a:defRPr/>
            </a:pPr>
            <a:r>
              <a:rPr lang="en-US" kern="0" dirty="0">
                <a:latin typeface="Bookman Old Style" pitchFamily="18" charset="0"/>
              </a:rPr>
              <a:t>Mesial and Distal aspects</a:t>
            </a:r>
          </a:p>
          <a:p>
            <a:pPr marL="495300" indent="-4953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There is greater distance between the cusps</a:t>
            </a:r>
          </a:p>
          <a:p>
            <a:pPr marL="495300" indent="-495300" algn="l" rtl="0">
              <a:spcBef>
                <a:spcPct val="20000"/>
              </a:spcBef>
              <a:buClr>
                <a:srgbClr val="CC9900"/>
              </a:buClr>
              <a:buSzPct val="65000"/>
              <a:buFont typeface="Wingdings" pitchFamily="2" charset="2"/>
              <a:buChar char="n"/>
              <a:defRPr/>
            </a:pPr>
            <a:endParaRPr lang="en-US" kern="0" dirty="0">
              <a:latin typeface="Andalus" pitchFamily="2" charset="-78"/>
              <a:cs typeface="Andalus" pitchFamily="2" charset="-78"/>
            </a:endParaRPr>
          </a:p>
          <a:p>
            <a:pPr marL="495300" indent="-4953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No developmental depression is present nor any developmental groove crossing the marginal ridge on the mesial aspect</a:t>
            </a:r>
          </a:p>
          <a:p>
            <a:pPr marL="495300" indent="-495300" algn="l" rtl="0">
              <a:spcBef>
                <a:spcPct val="20000"/>
              </a:spcBef>
              <a:buClr>
                <a:srgbClr val="CC9900"/>
              </a:buClr>
              <a:buSzPct val="65000"/>
              <a:buFont typeface="Wingdings" pitchFamily="2" charset="2"/>
              <a:buChar char="n"/>
              <a:defRPr/>
            </a:pPr>
            <a:endParaRPr lang="en-US" kern="0" dirty="0">
              <a:latin typeface="Andalus" pitchFamily="2" charset="-78"/>
              <a:cs typeface="Andalus" pitchFamily="2" charset="-78"/>
            </a:endParaRPr>
          </a:p>
          <a:p>
            <a:pPr marL="495300" indent="-495300" algn="l" rtl="0">
              <a:spcBef>
                <a:spcPct val="20000"/>
              </a:spcBef>
              <a:buClr>
                <a:srgbClr val="CC9900"/>
              </a:buClr>
              <a:buSzPct val="65000"/>
              <a:buFont typeface="Wingdings" pitchFamily="2" charset="2"/>
              <a:buChar char="n"/>
              <a:defRPr/>
            </a:pPr>
            <a:r>
              <a:rPr lang="en-US" dirty="0">
                <a:latin typeface="Andalus" pitchFamily="2" charset="-78"/>
                <a:cs typeface="Andalus" pitchFamily="2" charset="-78"/>
              </a:rPr>
              <a:t>On the distal aspect there is a developmental depression which is deeper than the depression on the mesial surface of maxillary 1</a:t>
            </a:r>
            <a:r>
              <a:rPr lang="en-US" baseline="30000" dirty="0">
                <a:latin typeface="Andalus" pitchFamily="2" charset="-78"/>
                <a:cs typeface="Andalus" pitchFamily="2" charset="-78"/>
              </a:rPr>
              <a:t>st</a:t>
            </a:r>
            <a:r>
              <a:rPr lang="en-US" dirty="0">
                <a:latin typeface="Andalus" pitchFamily="2" charset="-78"/>
                <a:cs typeface="Andalus" pitchFamily="2" charset="-78"/>
              </a:rPr>
              <a:t> premolar</a:t>
            </a:r>
            <a:endParaRPr lang="en-US" kern="0" dirty="0">
              <a:latin typeface="Andalus" pitchFamily="2" charset="-78"/>
              <a:cs typeface="Andalus" pitchFamily="2" charset="-78"/>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l" rtl="0">
              <a:spcBef>
                <a:spcPct val="20000"/>
              </a:spcBef>
              <a:buClr>
                <a:schemeClr val="accent1"/>
              </a:buClr>
              <a:buSzPct val="65000"/>
              <a:defRPr/>
            </a:pPr>
            <a:r>
              <a:rPr lang="en-US" kern="0" dirty="0">
                <a:latin typeface="Bookman Old Style" pitchFamily="18" charset="0"/>
              </a:rPr>
              <a:t>Occlusal aspect</a:t>
            </a:r>
            <a:endParaRPr lang="en-US" kern="0" dirty="0">
              <a:solidFill>
                <a:srgbClr val="006633"/>
              </a:solidFill>
              <a:latin typeface="Comic Sans MS" pitchFamily="66" charset="0"/>
              <a:ea typeface="+mj-ea"/>
              <a:cs typeface="Arial"/>
            </a:endParaRPr>
          </a:p>
          <a:p>
            <a:pPr marL="571500" indent="-5715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The occlusal aspect is more rounded</a:t>
            </a:r>
          </a:p>
          <a:p>
            <a:pPr marL="571500" indent="-571500" algn="l" rtl="0">
              <a:spcBef>
                <a:spcPct val="20000"/>
              </a:spcBef>
              <a:buClr>
                <a:srgbClr val="CC9900"/>
              </a:buClr>
              <a:buSzPct val="65000"/>
              <a:buFont typeface="Wingdings" pitchFamily="2" charset="2"/>
              <a:buChar char="n"/>
              <a:defRPr/>
            </a:pPr>
            <a:endParaRPr lang="en-US" kern="0" dirty="0">
              <a:latin typeface="Andalus" pitchFamily="2" charset="-78"/>
              <a:cs typeface="Andalus" pitchFamily="2" charset="-78"/>
            </a:endParaRPr>
          </a:p>
          <a:p>
            <a:pPr marL="571500" indent="-5715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The central developmental groove is shorter</a:t>
            </a:r>
          </a:p>
          <a:p>
            <a:pPr marL="571500" indent="-571500" algn="l" rtl="0">
              <a:spcBef>
                <a:spcPct val="20000"/>
              </a:spcBef>
              <a:buClr>
                <a:srgbClr val="CC9900"/>
              </a:buClr>
              <a:buSzPct val="65000"/>
              <a:buFont typeface="Wingdings" pitchFamily="2" charset="2"/>
              <a:buChar char="n"/>
              <a:defRPr/>
            </a:pPr>
            <a:endParaRPr lang="en-US" kern="0" dirty="0">
              <a:latin typeface="Andalus" pitchFamily="2" charset="-78"/>
              <a:cs typeface="Andalus" pitchFamily="2" charset="-78"/>
            </a:endParaRPr>
          </a:p>
          <a:p>
            <a:pPr marL="571500" indent="-571500" algn="l" rtl="0">
              <a:spcBef>
                <a:spcPct val="20000"/>
              </a:spcBef>
              <a:buClr>
                <a:srgbClr val="CC9900"/>
              </a:buClr>
              <a:buSzPct val="65000"/>
              <a:buFont typeface="Wingdings" pitchFamily="2" charset="2"/>
              <a:buChar char="n"/>
              <a:defRPr/>
            </a:pPr>
            <a:r>
              <a:rPr lang="en-US" kern="0" dirty="0">
                <a:latin typeface="Andalus" pitchFamily="2" charset="-78"/>
                <a:cs typeface="Andalus" pitchFamily="2" charset="-78"/>
              </a:rPr>
              <a:t>There are multiple supplementary grooves radiating from the central groove</a:t>
            </a:r>
          </a:p>
          <a:p>
            <a:pPr marL="342900" indent="-342900" algn="l" rtl="0">
              <a:spcBef>
                <a:spcPct val="20000"/>
              </a:spcBef>
              <a:buClr>
                <a:schemeClr val="accent1"/>
              </a:buClr>
              <a:buSzPct val="65000"/>
              <a:defRPr/>
            </a:pPr>
            <a:endParaRPr lang="ar-SA" sz="2800" kern="0" dirty="0">
              <a:latin typeface="Comic Sans MS" pitchFamily="66" charset="0"/>
              <a:cs typeface="+mn-cs"/>
            </a:endParaRPr>
          </a:p>
          <a:p>
            <a:pPr marL="342900" indent="-342900" algn="l" rtl="0">
              <a:spcBef>
                <a:spcPct val="20000"/>
              </a:spcBef>
              <a:buClr>
                <a:srgbClr val="CC9900"/>
              </a:buClr>
              <a:buSzPct val="65000"/>
              <a:defRPr/>
            </a:pPr>
            <a:r>
              <a:rPr lang="en-US" kern="0" dirty="0">
                <a:latin typeface="Bookman Old Style" pitchFamily="18" charset="0"/>
              </a:rPr>
              <a:t>Root</a:t>
            </a:r>
          </a:p>
          <a:p>
            <a:pPr algn="l" rtl="0">
              <a:lnSpc>
                <a:spcPct val="120000"/>
              </a:lnSpc>
              <a:buClr>
                <a:schemeClr val="accent1"/>
              </a:buClr>
              <a:buFont typeface="Wingdings" pitchFamily="2" charset="2"/>
              <a:buChar char="§"/>
              <a:defRPr/>
            </a:pPr>
            <a:r>
              <a:rPr lang="en-US" dirty="0">
                <a:latin typeface="Andalus" pitchFamily="2" charset="-78"/>
                <a:cs typeface="Andalus" pitchFamily="2" charset="-78"/>
              </a:rPr>
              <a:t>Maxillary 2</a:t>
            </a:r>
            <a:r>
              <a:rPr lang="en-US" baseline="30000" dirty="0">
                <a:latin typeface="Andalus" pitchFamily="2" charset="-78"/>
                <a:cs typeface="Andalus" pitchFamily="2" charset="-78"/>
              </a:rPr>
              <a:t>nd</a:t>
            </a:r>
            <a:r>
              <a:rPr lang="en-US" dirty="0">
                <a:latin typeface="Andalus" pitchFamily="2" charset="-78"/>
                <a:cs typeface="Andalus" pitchFamily="2" charset="-78"/>
              </a:rPr>
              <a:t> premolar has one root, which is usually as long or a millimeter longer than the root of maxillary 1</a:t>
            </a:r>
            <a:r>
              <a:rPr lang="en-US" baseline="30000" dirty="0">
                <a:latin typeface="Andalus" pitchFamily="2" charset="-78"/>
                <a:cs typeface="Andalus" pitchFamily="2" charset="-78"/>
              </a:rPr>
              <a:t>st</a:t>
            </a:r>
            <a:r>
              <a:rPr lang="en-US" dirty="0">
                <a:latin typeface="Andalus" pitchFamily="2" charset="-78"/>
                <a:cs typeface="Andalus" pitchFamily="2" charset="-78"/>
              </a:rPr>
              <a:t> premolar</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6626" name="Group 19"/>
          <p:cNvGrpSpPr>
            <a:grpSpLocks/>
          </p:cNvGrpSpPr>
          <p:nvPr/>
        </p:nvGrpSpPr>
        <p:grpSpPr bwMode="auto">
          <a:xfrm>
            <a:off x="2209800" y="457200"/>
            <a:ext cx="4953000" cy="5638800"/>
            <a:chOff x="2209800" y="457200"/>
            <a:chExt cx="4953000" cy="5638800"/>
          </a:xfrm>
        </p:grpSpPr>
        <p:grpSp>
          <p:nvGrpSpPr>
            <p:cNvPr id="26627" name="Group 4"/>
            <p:cNvGrpSpPr>
              <a:grpSpLocks/>
            </p:cNvGrpSpPr>
            <p:nvPr/>
          </p:nvGrpSpPr>
          <p:grpSpPr bwMode="auto">
            <a:xfrm>
              <a:off x="2209800" y="457200"/>
              <a:ext cx="1143000" cy="2867799"/>
              <a:chOff x="2209800" y="838200"/>
              <a:chExt cx="1143000" cy="2867799"/>
            </a:xfrm>
          </p:grpSpPr>
          <p:pic>
            <p:nvPicPr>
              <p:cNvPr id="26640" name="Picture 8" descr="buccal"/>
              <p:cNvPicPr>
                <a:picLocks noChangeAspect="1" noChangeArrowheads="1"/>
              </p:cNvPicPr>
              <p:nvPr/>
            </p:nvPicPr>
            <p:blipFill>
              <a:blip r:embed="rId2"/>
              <a:srcRect/>
              <a:stretch>
                <a:fillRect/>
              </a:stretch>
            </p:blipFill>
            <p:spPr bwMode="auto">
              <a:xfrm>
                <a:off x="2286000" y="838200"/>
                <a:ext cx="990600" cy="2542466"/>
              </a:xfrm>
              <a:prstGeom prst="rect">
                <a:avLst/>
              </a:prstGeom>
              <a:noFill/>
              <a:ln w="9525">
                <a:noFill/>
                <a:miter lim="800000"/>
                <a:headEnd/>
                <a:tailEnd/>
              </a:ln>
            </p:spPr>
          </p:pic>
          <p:sp>
            <p:nvSpPr>
              <p:cNvPr id="26641" name="TextBox 3"/>
              <p:cNvSpPr txBox="1">
                <a:spLocks noChangeArrowheads="1"/>
              </p:cNvSpPr>
              <p:nvPr/>
            </p:nvSpPr>
            <p:spPr bwMode="auto">
              <a:xfrm>
                <a:off x="2209800" y="3429000"/>
                <a:ext cx="1143000" cy="276999"/>
              </a:xfrm>
              <a:prstGeom prst="rect">
                <a:avLst/>
              </a:prstGeom>
              <a:noFill/>
              <a:ln w="9525">
                <a:noFill/>
                <a:miter lim="800000"/>
                <a:headEnd/>
                <a:tailEnd/>
              </a:ln>
            </p:spPr>
            <p:txBody>
              <a:bodyPr>
                <a:spAutoFit/>
              </a:bodyPr>
              <a:lstStyle/>
              <a:p>
                <a:pPr algn="l"/>
                <a:r>
                  <a:rPr lang="en-US" sz="1200"/>
                  <a:t>Buccal aspect</a:t>
                </a:r>
                <a:endParaRPr lang="en-IN" sz="1200"/>
              </a:p>
            </p:txBody>
          </p:sp>
        </p:grpSp>
        <p:grpSp>
          <p:nvGrpSpPr>
            <p:cNvPr id="26628" name="Group 8"/>
            <p:cNvGrpSpPr>
              <a:grpSpLocks/>
            </p:cNvGrpSpPr>
            <p:nvPr/>
          </p:nvGrpSpPr>
          <p:grpSpPr bwMode="auto">
            <a:xfrm>
              <a:off x="5562600" y="533400"/>
              <a:ext cx="1524000" cy="2791599"/>
              <a:chOff x="5562600" y="838200"/>
              <a:chExt cx="1524000" cy="2791599"/>
            </a:xfrm>
          </p:grpSpPr>
          <p:pic>
            <p:nvPicPr>
              <p:cNvPr id="26638" name="Picture 4" descr="lingual"/>
              <p:cNvPicPr>
                <a:picLocks noChangeAspect="1" noChangeArrowheads="1"/>
              </p:cNvPicPr>
              <p:nvPr/>
            </p:nvPicPr>
            <p:blipFill>
              <a:blip r:embed="rId3"/>
              <a:srcRect/>
              <a:stretch>
                <a:fillRect/>
              </a:stretch>
            </p:blipFill>
            <p:spPr bwMode="auto">
              <a:xfrm>
                <a:off x="5747385" y="838200"/>
                <a:ext cx="1034415" cy="2514600"/>
              </a:xfrm>
              <a:prstGeom prst="rect">
                <a:avLst/>
              </a:prstGeom>
              <a:noFill/>
              <a:ln w="9525">
                <a:noFill/>
                <a:miter lim="800000"/>
                <a:headEnd/>
                <a:tailEnd/>
              </a:ln>
            </p:spPr>
          </p:pic>
          <p:sp>
            <p:nvSpPr>
              <p:cNvPr id="26639" name="Text Box 5"/>
              <p:cNvSpPr txBox="1">
                <a:spLocks noChangeArrowheads="1"/>
              </p:cNvSpPr>
              <p:nvPr/>
            </p:nvSpPr>
            <p:spPr bwMode="auto">
              <a:xfrm>
                <a:off x="5562600" y="3352800"/>
                <a:ext cx="1524000" cy="276999"/>
              </a:xfrm>
              <a:prstGeom prst="rect">
                <a:avLst/>
              </a:prstGeom>
              <a:noFill/>
              <a:ln w="9525">
                <a:noFill/>
                <a:miter lim="800000"/>
                <a:headEnd/>
                <a:tailEnd/>
              </a:ln>
            </p:spPr>
            <p:txBody>
              <a:bodyPr>
                <a:spAutoFit/>
              </a:bodyPr>
              <a:lstStyle/>
              <a:p>
                <a:pPr algn="ctr" rtl="0">
                  <a:spcBef>
                    <a:spcPct val="50000"/>
                  </a:spcBef>
                </a:pPr>
                <a:r>
                  <a:rPr lang="en-US" sz="1200"/>
                  <a:t>Lingual aspect</a:t>
                </a:r>
              </a:p>
            </p:txBody>
          </p:sp>
        </p:grpSp>
        <p:grpSp>
          <p:nvGrpSpPr>
            <p:cNvPr id="26629" name="Group 12"/>
            <p:cNvGrpSpPr>
              <a:grpSpLocks/>
            </p:cNvGrpSpPr>
            <p:nvPr/>
          </p:nvGrpSpPr>
          <p:grpSpPr bwMode="auto">
            <a:xfrm>
              <a:off x="2209800" y="3352800"/>
              <a:ext cx="1295400" cy="2743200"/>
              <a:chOff x="2209800" y="3352800"/>
              <a:chExt cx="1295400" cy="2743200"/>
            </a:xfrm>
          </p:grpSpPr>
          <p:pic>
            <p:nvPicPr>
              <p:cNvPr id="26636" name="Picture 11" descr="mesial"/>
              <p:cNvPicPr>
                <a:picLocks noChangeAspect="1" noChangeArrowheads="1"/>
              </p:cNvPicPr>
              <p:nvPr/>
            </p:nvPicPr>
            <p:blipFill>
              <a:blip r:embed="rId4"/>
              <a:srcRect/>
              <a:stretch>
                <a:fillRect/>
              </a:stretch>
            </p:blipFill>
            <p:spPr bwMode="auto">
              <a:xfrm>
                <a:off x="2209800" y="3352800"/>
                <a:ext cx="1123753" cy="2514600"/>
              </a:xfrm>
              <a:prstGeom prst="rect">
                <a:avLst/>
              </a:prstGeom>
              <a:noFill/>
              <a:ln w="9525">
                <a:noFill/>
                <a:miter lim="800000"/>
                <a:headEnd/>
                <a:tailEnd/>
              </a:ln>
            </p:spPr>
          </p:pic>
          <p:sp>
            <p:nvSpPr>
              <p:cNvPr id="26637" name="Text Box 12"/>
              <p:cNvSpPr txBox="1">
                <a:spLocks noChangeArrowheads="1"/>
              </p:cNvSpPr>
              <p:nvPr/>
            </p:nvSpPr>
            <p:spPr bwMode="auto">
              <a:xfrm>
                <a:off x="2209800" y="5819001"/>
                <a:ext cx="1295400" cy="276999"/>
              </a:xfrm>
              <a:prstGeom prst="rect">
                <a:avLst/>
              </a:prstGeom>
              <a:noFill/>
              <a:ln w="9525">
                <a:noFill/>
                <a:miter lim="800000"/>
                <a:headEnd/>
                <a:tailEnd/>
              </a:ln>
            </p:spPr>
            <p:txBody>
              <a:bodyPr>
                <a:spAutoFit/>
              </a:bodyPr>
              <a:lstStyle/>
              <a:p>
                <a:pPr algn="l" rtl="0">
                  <a:spcBef>
                    <a:spcPct val="50000"/>
                  </a:spcBef>
                </a:pPr>
                <a:r>
                  <a:rPr lang="en-US" sz="1200">
                    <a:cs typeface="Tahoma" pitchFamily="34" charset="0"/>
                  </a:rPr>
                  <a:t>Mesial aspect</a:t>
                </a:r>
              </a:p>
            </p:txBody>
          </p:sp>
        </p:grpSp>
        <p:grpSp>
          <p:nvGrpSpPr>
            <p:cNvPr id="26630" name="Group 15"/>
            <p:cNvGrpSpPr>
              <a:grpSpLocks/>
            </p:cNvGrpSpPr>
            <p:nvPr/>
          </p:nvGrpSpPr>
          <p:grpSpPr bwMode="auto">
            <a:xfrm>
              <a:off x="5747095" y="3352800"/>
              <a:ext cx="1415705" cy="2743200"/>
              <a:chOff x="5747095" y="3352800"/>
              <a:chExt cx="1415705" cy="2743200"/>
            </a:xfrm>
          </p:grpSpPr>
          <p:pic>
            <p:nvPicPr>
              <p:cNvPr id="26634" name="Picture 16" descr="distal"/>
              <p:cNvPicPr>
                <a:picLocks noChangeAspect="1" noChangeArrowheads="1"/>
              </p:cNvPicPr>
              <p:nvPr/>
            </p:nvPicPr>
            <p:blipFill>
              <a:blip r:embed="rId5"/>
              <a:srcRect/>
              <a:stretch>
                <a:fillRect/>
              </a:stretch>
            </p:blipFill>
            <p:spPr bwMode="auto">
              <a:xfrm>
                <a:off x="5747095" y="3352800"/>
                <a:ext cx="1110905" cy="2514600"/>
              </a:xfrm>
              <a:prstGeom prst="rect">
                <a:avLst/>
              </a:prstGeom>
              <a:noFill/>
              <a:ln w="9525">
                <a:noFill/>
                <a:miter lim="800000"/>
                <a:headEnd/>
                <a:tailEnd/>
              </a:ln>
            </p:spPr>
          </p:pic>
          <p:sp>
            <p:nvSpPr>
              <p:cNvPr id="26635" name="Text Box 5"/>
              <p:cNvSpPr txBox="1">
                <a:spLocks noChangeArrowheads="1"/>
              </p:cNvSpPr>
              <p:nvPr/>
            </p:nvSpPr>
            <p:spPr bwMode="auto">
              <a:xfrm>
                <a:off x="5791200" y="5819001"/>
                <a:ext cx="1371600" cy="276999"/>
              </a:xfrm>
              <a:prstGeom prst="rect">
                <a:avLst/>
              </a:prstGeom>
              <a:noFill/>
              <a:ln w="9525">
                <a:noFill/>
                <a:miter lim="800000"/>
                <a:headEnd/>
                <a:tailEnd/>
              </a:ln>
            </p:spPr>
            <p:txBody>
              <a:bodyPr>
                <a:spAutoFit/>
              </a:bodyPr>
              <a:lstStyle/>
              <a:p>
                <a:pPr algn="l" rtl="0">
                  <a:spcBef>
                    <a:spcPct val="50000"/>
                  </a:spcBef>
                </a:pPr>
                <a:r>
                  <a:rPr lang="en-US" sz="1200">
                    <a:cs typeface="Tahoma" pitchFamily="34" charset="0"/>
                  </a:rPr>
                  <a:t>Distal aspect</a:t>
                </a:r>
              </a:p>
            </p:txBody>
          </p:sp>
        </p:grpSp>
        <p:grpSp>
          <p:nvGrpSpPr>
            <p:cNvPr id="26631" name="Group 18"/>
            <p:cNvGrpSpPr>
              <a:grpSpLocks/>
            </p:cNvGrpSpPr>
            <p:nvPr/>
          </p:nvGrpSpPr>
          <p:grpSpPr bwMode="auto">
            <a:xfrm>
              <a:off x="3688182" y="2743201"/>
              <a:ext cx="1798218" cy="1419998"/>
              <a:chOff x="3688182" y="2743201"/>
              <a:chExt cx="1798218" cy="1419998"/>
            </a:xfrm>
          </p:grpSpPr>
          <p:pic>
            <p:nvPicPr>
              <p:cNvPr id="26632" name="Picture 18" descr="occulsal"/>
              <p:cNvPicPr>
                <a:picLocks noChangeAspect="1" noChangeArrowheads="1"/>
              </p:cNvPicPr>
              <p:nvPr/>
            </p:nvPicPr>
            <p:blipFill>
              <a:blip r:embed="rId6"/>
              <a:srcRect/>
              <a:stretch>
                <a:fillRect/>
              </a:stretch>
            </p:blipFill>
            <p:spPr bwMode="auto">
              <a:xfrm>
                <a:off x="3688182" y="2743201"/>
                <a:ext cx="1798218" cy="1143000"/>
              </a:xfrm>
              <a:prstGeom prst="rect">
                <a:avLst/>
              </a:prstGeom>
              <a:noFill/>
              <a:ln w="9525">
                <a:noFill/>
                <a:miter lim="800000"/>
                <a:headEnd/>
                <a:tailEnd/>
              </a:ln>
            </p:spPr>
          </p:pic>
          <p:sp>
            <p:nvSpPr>
              <p:cNvPr id="26633" name="Text Box 19"/>
              <p:cNvSpPr txBox="1">
                <a:spLocks noChangeArrowheads="1"/>
              </p:cNvSpPr>
              <p:nvPr/>
            </p:nvSpPr>
            <p:spPr bwMode="auto">
              <a:xfrm>
                <a:off x="3962400" y="3886200"/>
                <a:ext cx="1447800" cy="276999"/>
              </a:xfrm>
              <a:prstGeom prst="rect">
                <a:avLst/>
              </a:prstGeom>
              <a:noFill/>
              <a:ln w="9525">
                <a:noFill/>
                <a:miter lim="800000"/>
                <a:headEnd/>
                <a:tailEnd/>
              </a:ln>
            </p:spPr>
            <p:txBody>
              <a:bodyPr>
                <a:spAutoFit/>
              </a:bodyPr>
              <a:lstStyle/>
              <a:p>
                <a:pPr algn="l" rtl="0">
                  <a:spcBef>
                    <a:spcPct val="50000"/>
                  </a:spcBef>
                </a:pPr>
                <a:r>
                  <a:rPr lang="en-US" sz="1200"/>
                  <a:t>Occlusal aspect</a:t>
                </a:r>
              </a:p>
            </p:txBody>
          </p:sp>
        </p:gr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p:cNvSpPr>
            <a:spLocks noGrp="1" noChangeArrowheads="1"/>
          </p:cNvSpPr>
          <p:nvPr>
            <p:ph type="title"/>
          </p:nvPr>
        </p:nvSpPr>
        <p:spPr>
          <a:xfrm>
            <a:off x="457200" y="277813"/>
            <a:ext cx="8229600" cy="5284787"/>
          </a:xfrm>
        </p:spPr>
        <p:txBody>
          <a:bodyPr>
            <a:normAutofit fontScale="90000"/>
          </a:bodyPr>
          <a:lstStyle/>
          <a:p>
            <a:pPr fontAlgn="auto">
              <a:spcAft>
                <a:spcPts val="0"/>
              </a:spcAft>
              <a:defRPr/>
            </a:pPr>
            <a:r>
              <a:rPr lang="en-US" sz="2800" dirty="0" smtClean="0">
                <a:solidFill>
                  <a:schemeClr val="tx1"/>
                </a:solidFill>
                <a:latin typeface="Bookman Old Style" pitchFamily="18" charset="0"/>
              </a:rPr>
              <a:t>Introduction</a:t>
            </a:r>
            <a:br>
              <a:rPr lang="en-US" sz="2800" dirty="0" smtClean="0">
                <a:solidFill>
                  <a:schemeClr val="tx1"/>
                </a:solidFill>
                <a:latin typeface="Bookman Old Style" pitchFamily="18" charset="0"/>
              </a:rPr>
            </a:br>
            <a:r>
              <a:rPr lang="en-US" sz="2800" dirty="0" smtClean="0">
                <a:solidFill>
                  <a:schemeClr val="tx1"/>
                </a:solidFill>
                <a:latin typeface="Bookman Old Style" pitchFamily="18" charset="0"/>
              </a:rPr>
              <a:t/>
            </a:r>
            <a:br>
              <a:rPr lang="en-US" sz="2800" dirty="0" smtClean="0">
                <a:solidFill>
                  <a:schemeClr val="tx1"/>
                </a:solidFill>
                <a:latin typeface="Bookman Old Style" pitchFamily="18" charset="0"/>
              </a:rPr>
            </a:br>
            <a:r>
              <a:rPr lang="en-US" sz="2400" dirty="0" smtClean="0">
                <a:solidFill>
                  <a:schemeClr val="tx2">
                    <a:satMod val="200000"/>
                  </a:schemeClr>
                </a:solidFill>
                <a:latin typeface="Andalus" pitchFamily="2" charset="-78"/>
                <a:cs typeface="Andalus" pitchFamily="2" charset="-78"/>
              </a:rPr>
              <a:t> Premolars are so named because they are placed between the anterior teeth and the molars </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Premolars assist the canines and the molars in tearing and chewing food </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 Maxillary premolars have two cusps and sometimes one or two roots</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Andalus" pitchFamily="2" charset="-78"/>
                <a:cs typeface="Andalus" pitchFamily="2" charset="-78"/>
              </a:rPr>
              <a:t>Maxillary 1</a:t>
            </a:r>
            <a:r>
              <a:rPr lang="en-US" sz="2400" baseline="30000" dirty="0" smtClean="0">
                <a:solidFill>
                  <a:schemeClr val="tx2">
                    <a:satMod val="200000"/>
                  </a:schemeClr>
                </a:solidFill>
                <a:latin typeface="Andalus" pitchFamily="2" charset="-78"/>
                <a:cs typeface="Andalus" pitchFamily="2" charset="-78"/>
              </a:rPr>
              <a:t>st</a:t>
            </a:r>
            <a:r>
              <a:rPr lang="en-US" sz="2400" dirty="0" smtClean="0">
                <a:solidFill>
                  <a:schemeClr val="tx2">
                    <a:satMod val="200000"/>
                  </a:schemeClr>
                </a:solidFill>
                <a:latin typeface="Andalus" pitchFamily="2" charset="-78"/>
                <a:cs typeface="Andalus" pitchFamily="2" charset="-78"/>
              </a:rPr>
              <a:t> premolar erupts between 10-11 years and maxillary 2</a:t>
            </a:r>
            <a:r>
              <a:rPr lang="en-US" sz="2400" baseline="30000" dirty="0" smtClean="0">
                <a:solidFill>
                  <a:schemeClr val="tx2">
                    <a:satMod val="200000"/>
                  </a:schemeClr>
                </a:solidFill>
                <a:latin typeface="Andalus" pitchFamily="2" charset="-78"/>
                <a:cs typeface="Andalus" pitchFamily="2" charset="-78"/>
              </a:rPr>
              <a:t>nd</a:t>
            </a:r>
            <a:r>
              <a:rPr lang="en-US" sz="2400" dirty="0" smtClean="0">
                <a:solidFill>
                  <a:schemeClr val="tx2">
                    <a:satMod val="200000"/>
                  </a:schemeClr>
                </a:solidFill>
                <a:latin typeface="Andalus" pitchFamily="2" charset="-78"/>
                <a:cs typeface="Andalus" pitchFamily="2" charset="-78"/>
              </a:rPr>
              <a:t> premolar erupts between 10-12 years of age</a:t>
            </a:r>
            <a:br>
              <a:rPr lang="en-US" sz="2400" dirty="0" smtClean="0">
                <a:solidFill>
                  <a:schemeClr val="tx2">
                    <a:satMod val="200000"/>
                  </a:schemeClr>
                </a:solidFill>
                <a:latin typeface="Andalus" pitchFamily="2" charset="-78"/>
                <a:cs typeface="Andalus" pitchFamily="2" charset="-78"/>
              </a:rPr>
            </a:br>
            <a:r>
              <a:rPr lang="en-US" sz="2400" dirty="0" smtClean="0">
                <a:solidFill>
                  <a:schemeClr val="tx2">
                    <a:satMod val="200000"/>
                  </a:schemeClr>
                </a:solidFill>
                <a:latin typeface="Comic Sans MS" pitchFamily="66" charset="0"/>
              </a:rPr>
              <a:t/>
            </a:r>
            <a:br>
              <a:rPr lang="en-US" sz="2400" dirty="0" smtClean="0">
                <a:solidFill>
                  <a:schemeClr val="tx2">
                    <a:satMod val="200000"/>
                  </a:schemeClr>
                </a:solidFill>
                <a:latin typeface="Comic Sans MS" pitchFamily="66" charset="0"/>
              </a:rPr>
            </a:br>
            <a:endParaRPr lang="en-US" sz="2400" dirty="0" smtClean="0">
              <a:solidFill>
                <a:schemeClr val="tx2">
                  <a:satMod val="200000"/>
                </a:schemeClr>
              </a:solidFill>
              <a:latin typeface="Comic Sans MS" pitchFamily="66"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max 1PM.mov">
            <a:hlinkClick r:id="" action="ppaction://media"/>
          </p:cNvPr>
          <p:cNvPicPr>
            <a:picLocks noGrp="1" noRot="1" noChangeAspect="1"/>
          </p:cNvPicPr>
          <p:nvPr>
            <p:ph idx="1"/>
            <a:videoFile r:link="rId1"/>
          </p:nvPr>
        </p:nvPicPr>
        <p:blipFill>
          <a:blip r:embed="rId4"/>
          <a:srcRect/>
          <a:stretch>
            <a:fillRect/>
          </a:stretch>
        </p:blipFill>
        <p:spPr>
          <a:xfrm>
            <a:off x="914400" y="1447800"/>
            <a:ext cx="2857500" cy="3810000"/>
          </a:xfrm>
        </p:spPr>
      </p:pic>
      <p:pic>
        <p:nvPicPr>
          <p:cNvPr id="6" name="max 2PM.mov">
            <a:hlinkClick r:id="" action="ppaction://media"/>
          </p:cNvPr>
          <p:cNvPicPr>
            <a:picLocks noRot="1" noChangeAspect="1"/>
          </p:cNvPicPr>
          <p:nvPr>
            <a:videoFile r:link="rId2"/>
          </p:nvPr>
        </p:nvPicPr>
        <p:blipFill>
          <a:blip r:embed="rId5"/>
          <a:srcRect/>
          <a:stretch>
            <a:fillRect/>
          </a:stretch>
        </p:blipFill>
        <p:spPr bwMode="auto">
          <a:xfrm>
            <a:off x="5829300" y="1447800"/>
            <a:ext cx="2857500" cy="3810000"/>
          </a:xfrm>
          <a:prstGeom prst="rect">
            <a:avLst/>
          </a:prstGeom>
          <a:noFill/>
          <a:ln w="9525">
            <a:noFill/>
            <a:miter lim="800000"/>
            <a:headEnd/>
            <a:tailEnd/>
          </a:ln>
        </p:spPr>
      </p:pic>
      <p:sp>
        <p:nvSpPr>
          <p:cNvPr id="10244" name="TextBox 6"/>
          <p:cNvSpPr txBox="1">
            <a:spLocks noChangeArrowheads="1"/>
          </p:cNvSpPr>
          <p:nvPr/>
        </p:nvSpPr>
        <p:spPr bwMode="auto">
          <a:xfrm>
            <a:off x="1295400" y="5334000"/>
            <a:ext cx="2286000" cy="338138"/>
          </a:xfrm>
          <a:prstGeom prst="rect">
            <a:avLst/>
          </a:prstGeom>
          <a:noFill/>
          <a:ln w="9525">
            <a:noFill/>
            <a:miter lim="800000"/>
            <a:headEnd/>
            <a:tailEnd/>
          </a:ln>
        </p:spPr>
        <p:txBody>
          <a:bodyPr>
            <a:spAutoFit/>
          </a:bodyPr>
          <a:lstStyle/>
          <a:p>
            <a:pPr algn="l"/>
            <a:r>
              <a:rPr lang="en-US" sz="1600"/>
              <a:t>Maxillary 1</a:t>
            </a:r>
            <a:r>
              <a:rPr lang="en-US" sz="1600" baseline="30000"/>
              <a:t>st</a:t>
            </a:r>
            <a:r>
              <a:rPr lang="en-US" sz="1600"/>
              <a:t> Premolar</a:t>
            </a:r>
            <a:endParaRPr lang="en-IN" sz="1600"/>
          </a:p>
        </p:txBody>
      </p:sp>
      <p:sp>
        <p:nvSpPr>
          <p:cNvPr id="10245" name="TextBox 7"/>
          <p:cNvSpPr txBox="1">
            <a:spLocks noChangeArrowheads="1"/>
          </p:cNvSpPr>
          <p:nvPr/>
        </p:nvSpPr>
        <p:spPr bwMode="auto">
          <a:xfrm>
            <a:off x="6248400" y="5334000"/>
            <a:ext cx="2286000" cy="338138"/>
          </a:xfrm>
          <a:prstGeom prst="rect">
            <a:avLst/>
          </a:prstGeom>
          <a:noFill/>
          <a:ln w="9525">
            <a:noFill/>
            <a:miter lim="800000"/>
            <a:headEnd/>
            <a:tailEnd/>
          </a:ln>
        </p:spPr>
        <p:txBody>
          <a:bodyPr>
            <a:spAutoFit/>
          </a:bodyPr>
          <a:lstStyle/>
          <a:p>
            <a:pPr algn="l"/>
            <a:r>
              <a:rPr lang="en-US" sz="1600"/>
              <a:t>Maxillary 2</a:t>
            </a:r>
            <a:r>
              <a:rPr lang="en-US" sz="1600" baseline="30000"/>
              <a:t>nd</a:t>
            </a:r>
            <a:r>
              <a:rPr lang="en-US" sz="1600"/>
              <a:t>  Premolar</a:t>
            </a:r>
            <a:endParaRPr lang="en-IN" sz="1600"/>
          </a:p>
        </p:txBody>
      </p:sp>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2" presetClass="mediacall" presetSubtype="0" fill="hold" nodeType="clickEffect">
                                  <p:stCondLst>
                                    <p:cond delay="0"/>
                                  </p:stCondLst>
                                  <p:childTnLst>
                                    <p:cmd type="call" cmd="togglePause">
                                      <p:cBhvr>
                                        <p:cTn id="6" dur="1" fill="hold"/>
                                        <p:tgtEl>
                                          <p:spTgt spid="5"/>
                                        </p:tgtEl>
                                      </p:cBhvr>
                                    </p:cmd>
                                  </p:childTnLst>
                                </p:cTn>
                              </p:par>
                            </p:childTnLst>
                          </p:cTn>
                        </p:par>
                      </p:childTnLst>
                    </p:cTn>
                  </p:par>
                </p:childTnLst>
              </p:cTn>
              <p:nextCondLst>
                <p:cond evt="onClick" delay="0">
                  <p:tgtEl>
                    <p:spTgt spid="5"/>
                  </p:tgtEl>
                </p:cond>
              </p:nextCondLst>
            </p:seq>
            <p:video>
              <p:cMediaNode>
                <p:cTn id="7" fill="hold" display="0">
                  <p:stCondLst>
                    <p:cond delay="indefinite"/>
                  </p:stCondLst>
                  <p:endCondLst>
                    <p:cond evt="onNext" delay="0">
                      <p:tgtEl>
                        <p:sldTgt/>
                      </p:tgtEl>
                    </p:cond>
                    <p:cond evt="onPrev" delay="0">
                      <p:tgtEl>
                        <p:sldTgt/>
                      </p:tgtEl>
                    </p:cond>
                  </p:endCondLst>
                </p:cTn>
                <p:tgtEl>
                  <p:spTgt spid="5"/>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video>
              <p:cMediaNode>
                <p:cTn id="13" fill="hold" display="0">
                  <p:stCondLst>
                    <p:cond delay="indefinite"/>
                  </p:stCondLst>
                  <p:endCondLst>
                    <p:cond evt="onNext" delay="0">
                      <p:tgtEl>
                        <p:sldTgt/>
                      </p:tgtEl>
                    </p:cond>
                    <p:cond evt="onPrev" delay="0">
                      <p:tgtEl>
                        <p:sldTgt/>
                      </p:tgtEl>
                    </p:cond>
                  </p:endCondLst>
                </p:cTn>
                <p:tgtEl>
                  <p:spTgt spid="6"/>
                </p:tgtEl>
              </p:cMediaNode>
            </p:video>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7"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ctr" rtl="0">
              <a:spcBef>
                <a:spcPct val="20000"/>
              </a:spcBef>
              <a:buClr>
                <a:srgbClr val="CC9900"/>
              </a:buClr>
              <a:buSzPct val="65000"/>
              <a:buFont typeface="Wingdings" pitchFamily="2" charset="2"/>
              <a:buNone/>
              <a:defRPr/>
            </a:pPr>
            <a:r>
              <a:rPr lang="en-US" sz="2800" kern="0" dirty="0">
                <a:solidFill>
                  <a:srgbClr val="000000"/>
                </a:solidFill>
                <a:latin typeface="Bookman Old Style" pitchFamily="18" charset="0"/>
                <a:cs typeface="+mn-cs"/>
              </a:rPr>
              <a:t>Maxillary 1</a:t>
            </a:r>
            <a:r>
              <a:rPr lang="en-US" sz="2800" kern="0" baseline="30000" dirty="0">
                <a:solidFill>
                  <a:srgbClr val="000000"/>
                </a:solidFill>
                <a:latin typeface="Bookman Old Style" pitchFamily="18" charset="0"/>
                <a:cs typeface="+mn-cs"/>
              </a:rPr>
              <a:t>st</a:t>
            </a:r>
            <a:r>
              <a:rPr lang="en-US" sz="2800" kern="0" dirty="0">
                <a:solidFill>
                  <a:srgbClr val="000000"/>
                </a:solidFill>
                <a:latin typeface="Bookman Old Style" pitchFamily="18" charset="0"/>
                <a:cs typeface="+mn-cs"/>
              </a:rPr>
              <a:t> Premolar</a:t>
            </a:r>
          </a:p>
          <a:p>
            <a:pPr marL="342900" indent="-342900" algn="l" rtl="0">
              <a:spcBef>
                <a:spcPct val="20000"/>
              </a:spcBef>
              <a:buClr>
                <a:srgbClr val="CC9900"/>
              </a:buClr>
              <a:buSzPct val="65000"/>
              <a:buFont typeface="Wingdings" pitchFamily="2" charset="2"/>
              <a:buNone/>
              <a:defRPr/>
            </a:pPr>
            <a:r>
              <a:rPr lang="en-US" sz="2800" kern="0" dirty="0">
                <a:solidFill>
                  <a:srgbClr val="000000"/>
                </a:solidFill>
                <a:latin typeface="Bookman Old Style" pitchFamily="18" charset="0"/>
                <a:cs typeface="+mn-cs"/>
              </a:rPr>
              <a:t>Buccal aspect</a:t>
            </a:r>
          </a:p>
          <a:p>
            <a:pPr marL="342900" indent="-342900" algn="just" rtl="0">
              <a:lnSpc>
                <a:spcPct val="90000"/>
              </a:lnSpc>
              <a:spcBef>
                <a:spcPct val="50000"/>
              </a:spcBef>
              <a:buClr>
                <a:schemeClr val="accent1"/>
              </a:buClr>
              <a:buFont typeface="Wingdings" pitchFamily="2" charset="2"/>
              <a:buChar char="§"/>
              <a:defRPr/>
            </a:pPr>
            <a:r>
              <a:rPr lang="en-US" kern="0" dirty="0">
                <a:solidFill>
                  <a:schemeClr val="tx2"/>
                </a:solidFill>
                <a:latin typeface="Andalus" pitchFamily="2" charset="-78"/>
                <a:cs typeface="Andalus" pitchFamily="2" charset="-78"/>
              </a:rPr>
              <a:t>This tooth has two cusps, buccal and lingual cusps. The buccal cusp </a:t>
            </a:r>
            <a:r>
              <a:rPr lang="en-US" dirty="0">
                <a:solidFill>
                  <a:schemeClr val="tx2"/>
                </a:solidFill>
                <a:latin typeface="Andalus" pitchFamily="2" charset="-78"/>
                <a:cs typeface="Andalus" pitchFamily="2" charset="-78"/>
              </a:rPr>
              <a:t>is long with a pointed tip resembling the cusp of a canine</a:t>
            </a: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endParaRPr lang="en-US" sz="1800" kern="0" dirty="0">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kern="0" dirty="0">
                <a:solidFill>
                  <a:schemeClr val="tx2"/>
                </a:solidFill>
                <a:latin typeface="Andalus" pitchFamily="2" charset="-78"/>
                <a:cs typeface="Andalus" pitchFamily="2" charset="-78"/>
              </a:rPr>
              <a:t>The mesial slope of the buccal cusp is longer than the distal slope, which is the opposite of canine</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buccal surface is convex, showing strong a strong buccal ridge</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crown exhibits little cervical line curvature</a:t>
            </a: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endParaRPr lang="en-US" kern="0" dirty="0">
              <a:latin typeface="Comic Sans MS" pitchFamily="66" charset="0"/>
              <a:cs typeface="+mn-cs"/>
            </a:endParaRPr>
          </a:p>
          <a:p>
            <a:pPr marL="342900" indent="-342900" algn="l" rtl="0">
              <a:spcBef>
                <a:spcPct val="20000"/>
              </a:spcBef>
              <a:buClr>
                <a:schemeClr val="accent1"/>
              </a:buClr>
              <a:buSzPct val="65000"/>
              <a:buFont typeface="Wingdings" pitchFamily="2" charset="2"/>
              <a:buNone/>
              <a:defRPr/>
            </a:pPr>
            <a:endParaRPr lang="en-US" kern="0" dirty="0">
              <a:latin typeface="Bookman Old Style" pitchFamily="18" charset="0"/>
              <a:cs typeface="+mn-cs"/>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2290" name="Rectangle 10"/>
          <p:cNvSpPr>
            <a:spLocks noChangeArrowheads="1"/>
          </p:cNvSpPr>
          <p:nvPr/>
        </p:nvSpPr>
        <p:spPr bwMode="auto">
          <a:xfrm>
            <a:off x="533400" y="554038"/>
            <a:ext cx="8001000" cy="457200"/>
          </a:xfrm>
          <a:prstGeom prst="rect">
            <a:avLst/>
          </a:prstGeom>
          <a:noFill/>
          <a:ln w="9525">
            <a:noFill/>
            <a:miter lim="800000"/>
            <a:headEnd/>
            <a:tailEnd/>
          </a:ln>
        </p:spPr>
        <p:txBody>
          <a:bodyPr>
            <a:spAutoFit/>
          </a:bodyPr>
          <a:lstStyle/>
          <a:p>
            <a:pPr rtl="0">
              <a:spcBef>
                <a:spcPct val="50000"/>
              </a:spcBef>
              <a:buClr>
                <a:schemeClr val="accent1"/>
              </a:buClr>
              <a:buSzPct val="65000"/>
              <a:buFont typeface="Wingdings" pitchFamily="2" charset="2"/>
              <a:buChar char="n"/>
            </a:pPr>
            <a:endParaRPr lang="en-US">
              <a:solidFill>
                <a:srgbClr val="A9DCA0"/>
              </a:solidFill>
              <a:latin typeface="Comic Sans MS" pitchFamily="66" charset="0"/>
            </a:endParaRPr>
          </a:p>
        </p:txBody>
      </p:sp>
      <p:pic>
        <p:nvPicPr>
          <p:cNvPr id="12291" name="Picture 60" descr="buccal"/>
          <p:cNvPicPr>
            <a:picLocks noChangeAspect="1" noChangeArrowheads="1"/>
          </p:cNvPicPr>
          <p:nvPr/>
        </p:nvPicPr>
        <p:blipFill>
          <a:blip r:embed="rId2"/>
          <a:srcRect/>
          <a:stretch>
            <a:fillRect/>
          </a:stretch>
        </p:blipFill>
        <p:spPr bwMode="auto">
          <a:xfrm>
            <a:off x="3689350" y="609600"/>
            <a:ext cx="1720850" cy="4495800"/>
          </a:xfrm>
          <a:prstGeom prst="rect">
            <a:avLst/>
          </a:prstGeom>
          <a:noFill/>
          <a:ln w="9525">
            <a:noFill/>
            <a:miter lim="800000"/>
            <a:headEnd/>
            <a:tailEnd/>
          </a:ln>
        </p:spPr>
      </p:pic>
      <p:sp>
        <p:nvSpPr>
          <p:cNvPr id="12292" name="Text Box 61"/>
          <p:cNvSpPr txBox="1">
            <a:spLocks noChangeArrowheads="1"/>
          </p:cNvSpPr>
          <p:nvPr/>
        </p:nvSpPr>
        <p:spPr bwMode="auto">
          <a:xfrm>
            <a:off x="3429000" y="5257800"/>
            <a:ext cx="2133600" cy="457200"/>
          </a:xfrm>
          <a:prstGeom prst="rect">
            <a:avLst/>
          </a:prstGeom>
          <a:noFill/>
          <a:ln w="9525">
            <a:noFill/>
            <a:miter lim="800000"/>
            <a:headEnd/>
            <a:tailEnd/>
          </a:ln>
        </p:spPr>
        <p:txBody>
          <a:bodyPr>
            <a:spAutoFit/>
          </a:bodyPr>
          <a:lstStyle/>
          <a:p>
            <a:pPr algn="ctr" rtl="0">
              <a:spcBef>
                <a:spcPct val="50000"/>
              </a:spcBef>
            </a:pPr>
            <a:r>
              <a:rPr lang="en-US"/>
              <a:t>Buccal aspect</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l" rtl="0">
              <a:spcBef>
                <a:spcPct val="20000"/>
              </a:spcBef>
              <a:buClr>
                <a:schemeClr val="accent1"/>
              </a:buClr>
              <a:buSzPct val="65000"/>
              <a:buFont typeface="Wingdings" pitchFamily="2" charset="2"/>
              <a:buNone/>
              <a:defRPr/>
            </a:pPr>
            <a:r>
              <a:rPr lang="en-US" sz="2800" kern="0" dirty="0">
                <a:latin typeface="Bookman Old Style" pitchFamily="18" charset="0"/>
                <a:cs typeface="+mn-cs"/>
              </a:rPr>
              <a:t>Lingual aspect</a:t>
            </a: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crown tapers towards the lingual aspect </a:t>
            </a: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None/>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kern="0" dirty="0">
                <a:solidFill>
                  <a:schemeClr val="tx2"/>
                </a:solidFill>
                <a:latin typeface="Andalus" pitchFamily="2" charset="-78"/>
                <a:cs typeface="Andalus" pitchFamily="2" charset="-78"/>
              </a:rPr>
              <a:t>The lingual cusp is shorter than the buccal cusp</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lingual cusp is smooth from the cervical portion to the area near the cusp tip</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cusp tip is pointed with mesial and distal slopes meeting at an angle of about 90 degrees</a:t>
            </a:r>
          </a:p>
          <a:p>
            <a:pPr marL="342900" indent="-342900" algn="l" rtl="0">
              <a:spcBef>
                <a:spcPct val="20000"/>
              </a:spcBef>
              <a:buClr>
                <a:schemeClr val="accent1"/>
              </a:buClr>
              <a:buSzPct val="65000"/>
              <a:buFont typeface="Wingdings" pitchFamily="2" charset="2"/>
              <a:buChar char="n"/>
              <a:defRPr/>
            </a:pPr>
            <a:endParaRPr lang="en-US"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Small portion of the buccal cusp can be seen from this aspect</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Comic Sans MS" pitchFamily="66" charset="0"/>
              <a:cs typeface="+mn-cs"/>
            </a:endParaRP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Comic Sans MS" pitchFamily="66" charset="0"/>
              <a:cs typeface="+mn-cs"/>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49" descr="lingual"/>
          <p:cNvPicPr>
            <a:picLocks noChangeAspect="1" noChangeArrowheads="1"/>
          </p:cNvPicPr>
          <p:nvPr/>
        </p:nvPicPr>
        <p:blipFill>
          <a:blip r:embed="rId2"/>
          <a:srcRect/>
          <a:stretch>
            <a:fillRect/>
          </a:stretch>
        </p:blipFill>
        <p:spPr bwMode="auto">
          <a:xfrm>
            <a:off x="3810000" y="533400"/>
            <a:ext cx="1724025" cy="4648200"/>
          </a:xfrm>
          <a:prstGeom prst="rect">
            <a:avLst/>
          </a:prstGeom>
          <a:noFill/>
          <a:ln w="9525">
            <a:noFill/>
            <a:miter lim="800000"/>
            <a:headEnd/>
            <a:tailEnd/>
          </a:ln>
        </p:spPr>
      </p:pic>
      <p:sp>
        <p:nvSpPr>
          <p:cNvPr id="14339" name="Text Box 51"/>
          <p:cNvSpPr txBox="1">
            <a:spLocks noChangeArrowheads="1"/>
          </p:cNvSpPr>
          <p:nvPr/>
        </p:nvSpPr>
        <p:spPr bwMode="auto">
          <a:xfrm>
            <a:off x="3581400" y="5410200"/>
            <a:ext cx="2133600" cy="457200"/>
          </a:xfrm>
          <a:prstGeom prst="rect">
            <a:avLst/>
          </a:prstGeom>
          <a:noFill/>
          <a:ln w="9525">
            <a:noFill/>
            <a:miter lim="800000"/>
            <a:headEnd/>
            <a:tailEnd/>
          </a:ln>
        </p:spPr>
        <p:txBody>
          <a:bodyPr>
            <a:spAutoFit/>
          </a:bodyPr>
          <a:lstStyle/>
          <a:p>
            <a:pPr algn="ctr" rtl="0">
              <a:spcBef>
                <a:spcPct val="50000"/>
              </a:spcBef>
            </a:pPr>
            <a:r>
              <a:rPr lang="en-US"/>
              <a:t>Lingual aspect</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3"/>
          <p:cNvSpPr txBox="1">
            <a:spLocks noChangeArrowheads="1"/>
          </p:cNvSpPr>
          <p:nvPr/>
        </p:nvSpPr>
        <p:spPr bwMode="auto">
          <a:xfrm>
            <a:off x="457200" y="304800"/>
            <a:ext cx="8229600" cy="5826125"/>
          </a:xfrm>
          <a:prstGeom prst="rect">
            <a:avLst/>
          </a:prstGeom>
          <a:noFill/>
          <a:ln w="9525">
            <a:noFill/>
            <a:miter lim="800000"/>
            <a:headEnd/>
            <a:tailEnd/>
          </a:ln>
        </p:spPr>
        <p:txBody>
          <a:bodyPr/>
          <a:lstStyle/>
          <a:p>
            <a:pPr marL="342900" indent="-342900" algn="l" rtl="0">
              <a:spcBef>
                <a:spcPct val="20000"/>
              </a:spcBef>
              <a:buClr>
                <a:schemeClr val="accent1"/>
              </a:buClr>
              <a:buSzPct val="65000"/>
              <a:buFont typeface="Wingdings" pitchFamily="2" charset="2"/>
              <a:buNone/>
              <a:defRPr/>
            </a:pPr>
            <a:r>
              <a:rPr lang="en-US" sz="2800" kern="0" dirty="0">
                <a:latin typeface="Bookman Old Style" pitchFamily="18" charset="0"/>
                <a:cs typeface="+mn-cs"/>
              </a:rPr>
              <a:t>Mesial aspect</a:t>
            </a:r>
          </a:p>
          <a:p>
            <a:pPr marL="342900" indent="-342900" algn="l" rtl="0">
              <a:spcBef>
                <a:spcPct val="20000"/>
              </a:spcBef>
              <a:buClr>
                <a:schemeClr val="accent1"/>
              </a:buClr>
              <a:buSzPct val="65000"/>
              <a:buFont typeface="Wingdings" pitchFamily="2" charset="2"/>
              <a:buChar char="n"/>
              <a:defRPr/>
            </a:pPr>
            <a:r>
              <a:rPr lang="en-US" kern="0" dirty="0">
                <a:solidFill>
                  <a:schemeClr val="tx2"/>
                </a:solidFill>
                <a:latin typeface="Andalus" pitchFamily="2" charset="-78"/>
                <a:cs typeface="Andalus" pitchFamily="2" charset="-78"/>
              </a:rPr>
              <a:t>From the mesial and distal aspect both the buccal and lingual cusps are visible</a:t>
            </a:r>
          </a:p>
          <a:p>
            <a:pPr marL="342900" indent="-342900" algn="l" rtl="0">
              <a:spcBef>
                <a:spcPct val="20000"/>
              </a:spcBef>
              <a:buClr>
                <a:schemeClr val="accent1"/>
              </a:buClr>
              <a:buSzPct val="65000"/>
              <a:buFont typeface="Wingdings" pitchFamily="2" charset="2"/>
              <a:buNone/>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kern="0" dirty="0">
                <a:solidFill>
                  <a:schemeClr val="tx2"/>
                </a:solidFill>
                <a:latin typeface="Andalus" pitchFamily="2" charset="-78"/>
                <a:cs typeface="Andalus" pitchFamily="2" charset="-78"/>
              </a:rPr>
              <a:t>A well developed mesial marginal ridge and a mesial marginal developmental groove is present</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In the middle of the mesial surface is the mesial developmental depression which continues beyond the cervical line</a:t>
            </a:r>
          </a:p>
          <a:p>
            <a:pPr marL="342900" indent="-342900" algn="l" rtl="0">
              <a:spcBef>
                <a:spcPct val="20000"/>
              </a:spcBef>
              <a:buClr>
                <a:schemeClr val="accent1"/>
              </a:buClr>
              <a:buSzPct val="65000"/>
              <a:buFont typeface="Wingdings" pitchFamily="2" charset="2"/>
              <a:buChar char="n"/>
              <a:defRPr/>
            </a:pP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r>
              <a:rPr lang="en-US" dirty="0">
                <a:solidFill>
                  <a:schemeClr val="tx2"/>
                </a:solidFill>
                <a:latin typeface="Andalus" pitchFamily="2" charset="-78"/>
                <a:cs typeface="Andalus" pitchFamily="2" charset="-78"/>
              </a:rPr>
              <a:t>The contact area is near the halfway point (</a:t>
            </a:r>
            <a:r>
              <a:rPr lang="en-US" sz="2600" dirty="0">
                <a:solidFill>
                  <a:schemeClr val="tx2"/>
                </a:solidFill>
                <a:latin typeface="Andalus" pitchFamily="2" charset="-78"/>
                <a:cs typeface="Andalus" pitchFamily="2" charset="-78"/>
              </a:rPr>
              <a:t>JOM</a:t>
            </a:r>
            <a:r>
              <a:rPr lang="en-US" sz="2600" baseline="-25000" dirty="0">
                <a:solidFill>
                  <a:schemeClr val="tx2"/>
                </a:solidFill>
                <a:latin typeface="Andalus" pitchFamily="2" charset="-78"/>
                <a:cs typeface="Andalus" pitchFamily="2" charset="-78"/>
              </a:rPr>
              <a:t>3</a:t>
            </a:r>
            <a:r>
              <a:rPr lang="en-US" sz="2600" dirty="0">
                <a:solidFill>
                  <a:schemeClr val="tx2"/>
                </a:solidFill>
                <a:latin typeface="Andalus" pitchFamily="2" charset="-78"/>
                <a:cs typeface="Andalus" pitchFamily="2" charset="-78"/>
              </a:rPr>
              <a:t>)</a:t>
            </a:r>
            <a:endParaRPr lang="en-US" kern="0" dirty="0">
              <a:solidFill>
                <a:schemeClr val="tx2"/>
              </a:solidFill>
              <a:latin typeface="Andalus" pitchFamily="2" charset="-78"/>
              <a:cs typeface="Andalus" pitchFamily="2" charset="-78"/>
            </a:endParaRPr>
          </a:p>
          <a:p>
            <a:pPr marL="342900" indent="-342900" algn="l" rtl="0">
              <a:spcBef>
                <a:spcPct val="20000"/>
              </a:spcBef>
              <a:buClr>
                <a:schemeClr val="accent1"/>
              </a:buClr>
              <a:buSzPct val="65000"/>
              <a:buFont typeface="Wingdings" pitchFamily="2" charset="2"/>
              <a:buChar char="n"/>
              <a:defRPr/>
            </a:pPr>
            <a:endParaRPr lang="ar-SA" sz="2800" kern="0" dirty="0">
              <a:solidFill>
                <a:schemeClr val="tx2"/>
              </a:solidFill>
              <a:latin typeface="Comic Sans MS" pitchFamily="66" charset="0"/>
              <a:cs typeface="+mn-cs"/>
            </a:endParaRPr>
          </a:p>
          <a:p>
            <a:pPr marL="342900" indent="-342900" algn="l" rtl="0">
              <a:spcBef>
                <a:spcPct val="20000"/>
              </a:spcBef>
              <a:buClr>
                <a:schemeClr val="accent1"/>
              </a:buClr>
              <a:buSzPct val="65000"/>
              <a:buFont typeface="Wingdings" pitchFamily="2" charset="2"/>
              <a:buChar char="n"/>
              <a:defRPr/>
            </a:pPr>
            <a:endParaRPr lang="en-US" sz="2800" kern="0" dirty="0">
              <a:solidFill>
                <a:schemeClr val="tx2"/>
              </a:solidFill>
              <a:latin typeface="Comic Sans MS" pitchFamily="66" charset="0"/>
              <a:cs typeface="+mn-cs"/>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6386" name="Group 9"/>
          <p:cNvGrpSpPr>
            <a:grpSpLocks/>
          </p:cNvGrpSpPr>
          <p:nvPr/>
        </p:nvGrpSpPr>
        <p:grpSpPr bwMode="auto">
          <a:xfrm>
            <a:off x="3276600" y="685800"/>
            <a:ext cx="2819400" cy="5486400"/>
            <a:chOff x="2064" y="432"/>
            <a:chExt cx="1776" cy="3456"/>
          </a:xfrm>
        </p:grpSpPr>
        <p:sp>
          <p:nvSpPr>
            <p:cNvPr id="16387" name="Text Box 5"/>
            <p:cNvSpPr txBox="1">
              <a:spLocks noChangeArrowheads="1"/>
            </p:cNvSpPr>
            <p:nvPr/>
          </p:nvSpPr>
          <p:spPr bwMode="auto">
            <a:xfrm>
              <a:off x="2112" y="3600"/>
              <a:ext cx="1728" cy="288"/>
            </a:xfrm>
            <a:prstGeom prst="rect">
              <a:avLst/>
            </a:prstGeom>
            <a:noFill/>
            <a:ln w="9525">
              <a:noFill/>
              <a:miter lim="800000"/>
              <a:headEnd/>
              <a:tailEnd/>
            </a:ln>
          </p:spPr>
          <p:txBody>
            <a:bodyPr>
              <a:spAutoFit/>
            </a:bodyPr>
            <a:lstStyle/>
            <a:p>
              <a:pPr algn="l" rtl="0">
                <a:spcBef>
                  <a:spcPct val="50000"/>
                </a:spcBef>
              </a:pPr>
              <a:r>
                <a:rPr lang="en-US">
                  <a:cs typeface="Tahoma" pitchFamily="34" charset="0"/>
                </a:rPr>
                <a:t>Mesial aspect</a:t>
              </a:r>
            </a:p>
          </p:txBody>
        </p:sp>
        <p:pic>
          <p:nvPicPr>
            <p:cNvPr id="16388" name="Picture 8" descr="mesial"/>
            <p:cNvPicPr>
              <a:picLocks noChangeAspect="1" noChangeArrowheads="1"/>
            </p:cNvPicPr>
            <p:nvPr/>
          </p:nvPicPr>
          <p:blipFill>
            <a:blip r:embed="rId2"/>
            <a:srcRect/>
            <a:stretch>
              <a:fillRect/>
            </a:stretch>
          </p:blipFill>
          <p:spPr bwMode="auto">
            <a:xfrm>
              <a:off x="2064" y="432"/>
              <a:ext cx="1298" cy="2976"/>
            </a:xfrm>
            <a:prstGeom prst="rect">
              <a:avLst/>
            </a:prstGeom>
            <a:noFill/>
            <a:ln w="9525">
              <a:noFill/>
              <a:miter lim="800000"/>
              <a:headEnd/>
              <a:tailEnd/>
            </a:ln>
          </p:spPr>
        </p:pic>
      </p:gr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ro">
  <a:themeElements>
    <a:clrScheme name="Metro">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Metro">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tro">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2807</TotalTime>
  <Words>627</Words>
  <Application>Microsoft Office PowerPoint</Application>
  <PresentationFormat>On-screen Show (4:3)</PresentationFormat>
  <Paragraphs>126</Paragraphs>
  <Slides>19</Slides>
  <Notes>0</Notes>
  <HiddenSlides>0</HiddenSlides>
  <MMClips>2</MMClips>
  <ScaleCrop>false</ScaleCrop>
  <HeadingPairs>
    <vt:vector size="6" baseType="variant">
      <vt:variant>
        <vt:lpstr>Fonts Used</vt:lpstr>
      </vt:variant>
      <vt:variant>
        <vt:i4>13</vt:i4>
      </vt:variant>
      <vt:variant>
        <vt:lpstr>Theme</vt:lpstr>
      </vt:variant>
      <vt:variant>
        <vt:i4>1</vt:i4>
      </vt:variant>
      <vt:variant>
        <vt:lpstr>Slide Titles</vt:lpstr>
      </vt:variant>
      <vt:variant>
        <vt:i4>19</vt:i4>
      </vt:variant>
    </vt:vector>
  </HeadingPairs>
  <TitlesOfParts>
    <vt:vector size="33" baseType="lpstr">
      <vt:lpstr>Tahoma</vt:lpstr>
      <vt:lpstr>Arial</vt:lpstr>
      <vt:lpstr>Consolas</vt:lpstr>
      <vt:lpstr>Corbel</vt:lpstr>
      <vt:lpstr>Wingdings</vt:lpstr>
      <vt:lpstr>Wingdings 2</vt:lpstr>
      <vt:lpstr>Wingdings 3</vt:lpstr>
      <vt:lpstr>Calibri</vt:lpstr>
      <vt:lpstr>Bookman Old Style</vt:lpstr>
      <vt:lpstr>Andalus</vt:lpstr>
      <vt:lpstr>Comic Sans MS</vt:lpstr>
      <vt:lpstr>Browallia New</vt:lpstr>
      <vt:lpstr>Times New Roman</vt:lpstr>
      <vt:lpstr>Metro</vt:lpstr>
      <vt:lpstr>Maxillary Premolars    Dr. Syed Sadatullah Ibnsina National College  Jeddah</vt:lpstr>
      <vt:lpstr>Introduction   Premolars are so named because they are placed between the anterior teeth and the molars   Premolars assist the canines and the molars in tearing and chewing food    Maxillary premolars have two cusps and sometimes one or two roots  Maxillary 1st premolar erupts between 10-11 years and maxillary 2nd premolar erupts between 10-12 years of age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vector>
  </TitlesOfParts>
  <Company>&lt;egyptian hak&gt;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Maxillary Central Incisor   4 October 2006   Dr. Syed Sadatullah Ibn Sina National College For Medical Studies Jeddah</dc:title>
  <dc:creator>Dr.Syed Sadatullah</dc:creator>
  <cp:lastModifiedBy>Prasad</cp:lastModifiedBy>
  <cp:revision>156</cp:revision>
  <dcterms:created xsi:type="dcterms:W3CDTF">2006-10-02T10:08:50Z</dcterms:created>
  <dcterms:modified xsi:type="dcterms:W3CDTF">2015-01-14T03:23:18Z</dcterms:modified>
</cp:coreProperties>
</file>