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dkishor rankawat" userId="c755a698f162193c" providerId="LiveId" clId="{E99DB190-F239-4B24-A333-69E87F55C236}"/>
    <pc:docChg chg="custSel addSld modSld sldOrd">
      <pc:chgData name="nandkishor rankawat" userId="c755a698f162193c" providerId="LiveId" clId="{E99DB190-F239-4B24-A333-69E87F55C236}" dt="2022-10-09T10:39:09.255" v="113" actId="14100"/>
      <pc:docMkLst>
        <pc:docMk/>
      </pc:docMkLst>
      <pc:sldChg chg="modSp mod">
        <pc:chgData name="nandkishor rankawat" userId="c755a698f162193c" providerId="LiveId" clId="{E99DB190-F239-4B24-A333-69E87F55C236}" dt="2022-10-09T10:31:06.261" v="59" actId="14100"/>
        <pc:sldMkLst>
          <pc:docMk/>
          <pc:sldMk cId="150534272" sldId="256"/>
        </pc:sldMkLst>
        <pc:spChg chg="mod">
          <ac:chgData name="nandkishor rankawat" userId="c755a698f162193c" providerId="LiveId" clId="{E99DB190-F239-4B24-A333-69E87F55C236}" dt="2022-10-09T10:27:51.353" v="4"/>
          <ac:spMkLst>
            <pc:docMk/>
            <pc:sldMk cId="150534272" sldId="256"/>
            <ac:spMk id="2" creationId="{CC34AB44-F087-6F01-E86B-52F66813C6E2}"/>
          </ac:spMkLst>
        </pc:spChg>
        <pc:spChg chg="mod">
          <ac:chgData name="nandkishor rankawat" userId="c755a698f162193c" providerId="LiveId" clId="{E99DB190-F239-4B24-A333-69E87F55C236}" dt="2022-10-09T10:31:06.261" v="59" actId="14100"/>
          <ac:spMkLst>
            <pc:docMk/>
            <pc:sldMk cId="150534272" sldId="256"/>
            <ac:spMk id="3" creationId="{6285DE56-24FE-9EC7-CEA6-A8B94F06477A}"/>
          </ac:spMkLst>
        </pc:spChg>
      </pc:sldChg>
      <pc:sldChg chg="addSp modSp mod chgLayout">
        <pc:chgData name="nandkishor rankawat" userId="c755a698f162193c" providerId="LiveId" clId="{E99DB190-F239-4B24-A333-69E87F55C236}" dt="2022-10-09T10:38:30.942" v="110" actId="20577"/>
        <pc:sldMkLst>
          <pc:docMk/>
          <pc:sldMk cId="3535083132" sldId="257"/>
        </pc:sldMkLst>
        <pc:spChg chg="mod ord">
          <ac:chgData name="nandkishor rankawat" userId="c755a698f162193c" providerId="LiveId" clId="{E99DB190-F239-4B24-A333-69E87F55C236}" dt="2022-10-09T10:38:30.942" v="110" actId="20577"/>
          <ac:spMkLst>
            <pc:docMk/>
            <pc:sldMk cId="3535083132" sldId="257"/>
            <ac:spMk id="3" creationId="{36C39466-73A5-2383-F614-ED6B0773D425}"/>
          </ac:spMkLst>
        </pc:spChg>
        <pc:spChg chg="add mod ord">
          <ac:chgData name="nandkishor rankawat" userId="c755a698f162193c" providerId="LiveId" clId="{E99DB190-F239-4B24-A333-69E87F55C236}" dt="2022-10-09T10:35:33.303" v="87" actId="20577"/>
          <ac:spMkLst>
            <pc:docMk/>
            <pc:sldMk cId="3535083132" sldId="257"/>
            <ac:spMk id="4" creationId="{E378CD0A-A576-0F3A-E74D-4DF9AFF408AA}"/>
          </ac:spMkLst>
        </pc:spChg>
      </pc:sldChg>
      <pc:sldChg chg="modSp mod">
        <pc:chgData name="nandkishor rankawat" userId="c755a698f162193c" providerId="LiveId" clId="{E99DB190-F239-4B24-A333-69E87F55C236}" dt="2022-10-09T10:38:40.899" v="111" actId="1076"/>
        <pc:sldMkLst>
          <pc:docMk/>
          <pc:sldMk cId="226078284" sldId="258"/>
        </pc:sldMkLst>
        <pc:spChg chg="mod">
          <ac:chgData name="nandkishor rankawat" userId="c755a698f162193c" providerId="LiveId" clId="{E99DB190-F239-4B24-A333-69E87F55C236}" dt="2022-10-09T10:38:40.899" v="111" actId="1076"/>
          <ac:spMkLst>
            <pc:docMk/>
            <pc:sldMk cId="226078284" sldId="258"/>
            <ac:spMk id="3" creationId="{31135299-0F6C-7790-0689-067AC908D6C4}"/>
          </ac:spMkLst>
        </pc:spChg>
      </pc:sldChg>
      <pc:sldChg chg="addSp delSp modSp mod chgLayout">
        <pc:chgData name="nandkishor rankawat" userId="c755a698f162193c" providerId="LiveId" clId="{E99DB190-F239-4B24-A333-69E87F55C236}" dt="2022-10-09T10:30:19.442" v="30" actId="1076"/>
        <pc:sldMkLst>
          <pc:docMk/>
          <pc:sldMk cId="1263922642" sldId="259"/>
        </pc:sldMkLst>
        <pc:spChg chg="add del mod ord">
          <ac:chgData name="nandkishor rankawat" userId="c755a698f162193c" providerId="LiveId" clId="{E99DB190-F239-4B24-A333-69E87F55C236}" dt="2022-10-09T10:29:10.744" v="15" actId="700"/>
          <ac:spMkLst>
            <pc:docMk/>
            <pc:sldMk cId="1263922642" sldId="259"/>
            <ac:spMk id="6" creationId="{414D12A6-5A23-45D6-6EFB-E10AE5EAFFE0}"/>
          </ac:spMkLst>
        </pc:spChg>
        <pc:spChg chg="add del mod ord">
          <ac:chgData name="nandkishor rankawat" userId="c755a698f162193c" providerId="LiveId" clId="{E99DB190-F239-4B24-A333-69E87F55C236}" dt="2022-10-09T10:30:02.895" v="27" actId="478"/>
          <ac:spMkLst>
            <pc:docMk/>
            <pc:sldMk cId="1263922642" sldId="259"/>
            <ac:spMk id="7" creationId="{009204CD-3BF0-C588-D4AC-4737B059BE7B}"/>
          </ac:spMkLst>
        </pc:spChg>
        <pc:picChg chg="mod ord">
          <ac:chgData name="nandkishor rankawat" userId="c755a698f162193c" providerId="LiveId" clId="{E99DB190-F239-4B24-A333-69E87F55C236}" dt="2022-10-09T10:30:19.442" v="30" actId="1076"/>
          <ac:picMkLst>
            <pc:docMk/>
            <pc:sldMk cId="1263922642" sldId="259"/>
            <ac:picMk id="4" creationId="{398AC6CB-6DE2-0C3F-9DA2-7E105C7AEB2B}"/>
          </ac:picMkLst>
        </pc:picChg>
        <pc:picChg chg="mod">
          <ac:chgData name="nandkishor rankawat" userId="c755a698f162193c" providerId="LiveId" clId="{E99DB190-F239-4B24-A333-69E87F55C236}" dt="2022-10-09T10:29:57.008" v="26" actId="14100"/>
          <ac:picMkLst>
            <pc:docMk/>
            <pc:sldMk cId="1263922642" sldId="259"/>
            <ac:picMk id="5" creationId="{E2795DCA-61AB-16C1-29B4-8A03666BA33F}"/>
          </ac:picMkLst>
        </pc:picChg>
      </pc:sldChg>
      <pc:sldChg chg="modSp mod">
        <pc:chgData name="nandkishor rankawat" userId="c755a698f162193c" providerId="LiveId" clId="{E99DB190-F239-4B24-A333-69E87F55C236}" dt="2022-10-09T10:30:32.932" v="31" actId="14100"/>
        <pc:sldMkLst>
          <pc:docMk/>
          <pc:sldMk cId="2029082711" sldId="261"/>
        </pc:sldMkLst>
        <pc:picChg chg="mod">
          <ac:chgData name="nandkishor rankawat" userId="c755a698f162193c" providerId="LiveId" clId="{E99DB190-F239-4B24-A333-69E87F55C236}" dt="2022-10-09T10:30:32.932" v="31" actId="14100"/>
          <ac:picMkLst>
            <pc:docMk/>
            <pc:sldMk cId="2029082711" sldId="261"/>
            <ac:picMk id="3" creationId="{CBDEF663-6BE5-F729-6EB4-F529B8F96BAC}"/>
          </ac:picMkLst>
        </pc:picChg>
      </pc:sldChg>
      <pc:sldChg chg="modSp mod">
        <pc:chgData name="nandkishor rankawat" userId="c755a698f162193c" providerId="LiveId" clId="{E99DB190-F239-4B24-A333-69E87F55C236}" dt="2022-10-09T10:34:45.778" v="70" actId="207"/>
        <pc:sldMkLst>
          <pc:docMk/>
          <pc:sldMk cId="898199696" sldId="262"/>
        </pc:sldMkLst>
        <pc:spChg chg="mod">
          <ac:chgData name="nandkishor rankawat" userId="c755a698f162193c" providerId="LiveId" clId="{E99DB190-F239-4B24-A333-69E87F55C236}" dt="2022-10-09T10:34:45.778" v="70" actId="207"/>
          <ac:spMkLst>
            <pc:docMk/>
            <pc:sldMk cId="898199696" sldId="262"/>
            <ac:spMk id="2" creationId="{3C92CB1B-93FF-DAA2-C93A-E18593A61025}"/>
          </ac:spMkLst>
        </pc:spChg>
        <pc:spChg chg="mod">
          <ac:chgData name="nandkishor rankawat" userId="c755a698f162193c" providerId="LiveId" clId="{E99DB190-F239-4B24-A333-69E87F55C236}" dt="2022-10-09T10:34:36.453" v="69" actId="207"/>
          <ac:spMkLst>
            <pc:docMk/>
            <pc:sldMk cId="898199696" sldId="262"/>
            <ac:spMk id="3" creationId="{E0BE0C85-CAE0-3E65-FDC3-4810B6E4D7B5}"/>
          </ac:spMkLst>
        </pc:spChg>
        <pc:picChg chg="mod">
          <ac:chgData name="nandkishor rankawat" userId="c755a698f162193c" providerId="LiveId" clId="{E99DB190-F239-4B24-A333-69E87F55C236}" dt="2022-10-09T10:33:48.851" v="64" actId="1076"/>
          <ac:picMkLst>
            <pc:docMk/>
            <pc:sldMk cId="898199696" sldId="262"/>
            <ac:picMk id="4" creationId="{5D437367-384E-279D-5045-6D5E1C64EB2E}"/>
          </ac:picMkLst>
        </pc:picChg>
      </pc:sldChg>
      <pc:sldChg chg="modSp mod">
        <pc:chgData name="nandkishor rankawat" userId="c755a698f162193c" providerId="LiveId" clId="{E99DB190-F239-4B24-A333-69E87F55C236}" dt="2022-10-09T10:39:09.255" v="113" actId="14100"/>
        <pc:sldMkLst>
          <pc:docMk/>
          <pc:sldMk cId="2713202209" sldId="263"/>
        </pc:sldMkLst>
        <pc:spChg chg="mod">
          <ac:chgData name="nandkishor rankawat" userId="c755a698f162193c" providerId="LiveId" clId="{E99DB190-F239-4B24-A333-69E87F55C236}" dt="2022-10-09T10:27:51.353" v="4"/>
          <ac:spMkLst>
            <pc:docMk/>
            <pc:sldMk cId="2713202209" sldId="263"/>
            <ac:spMk id="2" creationId="{74E63F5E-C9EF-753B-D144-0241810EE321}"/>
          </ac:spMkLst>
        </pc:spChg>
        <pc:picChg chg="mod">
          <ac:chgData name="nandkishor rankawat" userId="c755a698f162193c" providerId="LiveId" clId="{E99DB190-F239-4B24-A333-69E87F55C236}" dt="2022-10-09T10:39:09.255" v="113" actId="14100"/>
          <ac:picMkLst>
            <pc:docMk/>
            <pc:sldMk cId="2713202209" sldId="263"/>
            <ac:picMk id="4" creationId="{7695DC49-CAF5-121B-B186-830D3D4DCE03}"/>
          </ac:picMkLst>
        </pc:picChg>
      </pc:sldChg>
      <pc:sldChg chg="modSp mod">
        <pc:chgData name="nandkishor rankawat" userId="c755a698f162193c" providerId="LiveId" clId="{E99DB190-F239-4B24-A333-69E87F55C236}" dt="2022-10-09T10:34:54.447" v="71" actId="207"/>
        <pc:sldMkLst>
          <pc:docMk/>
          <pc:sldMk cId="3534200244" sldId="264"/>
        </pc:sldMkLst>
        <pc:spChg chg="mod">
          <ac:chgData name="nandkishor rankawat" userId="c755a698f162193c" providerId="LiveId" clId="{E99DB190-F239-4B24-A333-69E87F55C236}" dt="2022-10-09T10:34:54.447" v="71" actId="207"/>
          <ac:spMkLst>
            <pc:docMk/>
            <pc:sldMk cId="3534200244" sldId="264"/>
            <ac:spMk id="6" creationId="{1EBE9FD8-94DE-F2C4-299A-330C980D36F8}"/>
          </ac:spMkLst>
        </pc:spChg>
      </pc:sldChg>
      <pc:sldChg chg="modSp mod">
        <pc:chgData name="nandkishor rankawat" userId="c755a698f162193c" providerId="LiveId" clId="{E99DB190-F239-4B24-A333-69E87F55C236}" dt="2022-10-09T10:35:03.805" v="72" actId="207"/>
        <pc:sldMkLst>
          <pc:docMk/>
          <pc:sldMk cId="3321244444" sldId="265"/>
        </pc:sldMkLst>
        <pc:spChg chg="mod">
          <ac:chgData name="nandkishor rankawat" userId="c755a698f162193c" providerId="LiveId" clId="{E99DB190-F239-4B24-A333-69E87F55C236}" dt="2022-10-09T10:35:03.805" v="72" actId="207"/>
          <ac:spMkLst>
            <pc:docMk/>
            <pc:sldMk cId="3321244444" sldId="265"/>
            <ac:spMk id="2" creationId="{17BFF5DD-4E5F-3ED5-6752-504A148C9AEB}"/>
          </ac:spMkLst>
        </pc:spChg>
        <pc:spChg chg="mod">
          <ac:chgData name="nandkishor rankawat" userId="c755a698f162193c" providerId="LiveId" clId="{E99DB190-F239-4B24-A333-69E87F55C236}" dt="2022-10-09T10:27:51.353" v="4"/>
          <ac:spMkLst>
            <pc:docMk/>
            <pc:sldMk cId="3321244444" sldId="265"/>
            <ac:spMk id="3" creationId="{559B53C6-E162-2527-F943-A49AC8F355F4}"/>
          </ac:spMkLst>
        </pc:spChg>
      </pc:sldChg>
      <pc:sldChg chg="modSp mod ord">
        <pc:chgData name="nandkishor rankawat" userId="c755a698f162193c" providerId="LiveId" clId="{E99DB190-F239-4B24-A333-69E87F55C236}" dt="2022-10-09T10:35:10.106" v="73" actId="207"/>
        <pc:sldMkLst>
          <pc:docMk/>
          <pc:sldMk cId="711490376" sldId="266"/>
        </pc:sldMkLst>
        <pc:spChg chg="mod">
          <ac:chgData name="nandkishor rankawat" userId="c755a698f162193c" providerId="LiveId" clId="{E99DB190-F239-4B24-A333-69E87F55C236}" dt="2022-10-09T10:35:10.106" v="73" actId="207"/>
          <ac:spMkLst>
            <pc:docMk/>
            <pc:sldMk cId="711490376" sldId="266"/>
            <ac:spMk id="2" creationId="{B1F8C65A-CA95-9B70-6A52-F7CEE7A257C2}"/>
          </ac:spMkLst>
        </pc:spChg>
        <pc:spChg chg="mod">
          <ac:chgData name="nandkishor rankawat" userId="c755a698f162193c" providerId="LiveId" clId="{E99DB190-F239-4B24-A333-69E87F55C236}" dt="2022-10-09T10:27:51.353" v="4"/>
          <ac:spMkLst>
            <pc:docMk/>
            <pc:sldMk cId="711490376" sldId="266"/>
            <ac:spMk id="3" creationId="{38684A01-E9A5-007E-0C3F-6CECF56A2488}"/>
          </ac:spMkLst>
        </pc:spChg>
      </pc:sldChg>
      <pc:sldChg chg="addSp modSp new mod">
        <pc:chgData name="nandkishor rankawat" userId="c755a698f162193c" providerId="LiveId" clId="{E99DB190-F239-4B24-A333-69E87F55C236}" dt="2022-10-09T10:27:37.303" v="3" actId="14100"/>
        <pc:sldMkLst>
          <pc:docMk/>
          <pc:sldMk cId="2509874956" sldId="267"/>
        </pc:sldMkLst>
        <pc:picChg chg="add mod">
          <ac:chgData name="nandkishor rankawat" userId="c755a698f162193c" providerId="LiveId" clId="{E99DB190-F239-4B24-A333-69E87F55C236}" dt="2022-10-09T10:27:37.303" v="3" actId="14100"/>
          <ac:picMkLst>
            <pc:docMk/>
            <pc:sldMk cId="2509874956" sldId="267"/>
            <ac:picMk id="2" creationId="{5BCF97EB-76E3-0680-35D3-8897180BC3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720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5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4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41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978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204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92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58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88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02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4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1CCBE2-3425-4AEF-A20E-EFE4B90F944F}" type="datetimeFigureOut">
              <a:rPr lang="en-IN" smtClean="0"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A1941A8-2BFD-42AF-81AE-663D29113D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92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AB44-F087-6F01-E86B-52F66813C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sz="8800" dirty="0">
                <a:solidFill>
                  <a:schemeClr val="tx1"/>
                </a:solidFill>
              </a:rPr>
              <a:t>MASTICATION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5DE56-24FE-9EC7-CEA6-A8B94F064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645652" cy="1069848"/>
          </a:xfrm>
        </p:spPr>
        <p:txBody>
          <a:bodyPr/>
          <a:lstStyle/>
          <a:p>
            <a:pPr algn="r"/>
            <a:r>
              <a:rPr lang="en-IN" dirty="0"/>
              <a:t>- ROSHNI RANKAWAT (INTERN)</a:t>
            </a:r>
          </a:p>
        </p:txBody>
      </p:sp>
    </p:spTree>
    <p:extLst>
      <p:ext uri="{BB962C8B-B14F-4D97-AF65-F5344CB8AC3E}">
        <p14:creationId xmlns:p14="http://schemas.microsoft.com/office/powerpoint/2010/main" val="15053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F5DD-4E5F-3ED5-6752-504A148C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800" dirty="0">
                <a:solidFill>
                  <a:schemeClr val="accent1"/>
                </a:solidFill>
              </a:rPr>
              <a:t>UNLOADING REFLEX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53C6-E162-2527-F943-A49AC8F35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This helps to protect the teeth during a heavy occlusal load.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It stops the mandibular closure by decreasing masseter and digastric muscle activity.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This sudden reduction is the result of inactivation of muscle spindles</a:t>
            </a:r>
          </a:p>
        </p:txBody>
      </p:sp>
    </p:spTree>
    <p:extLst>
      <p:ext uri="{BB962C8B-B14F-4D97-AF65-F5344CB8AC3E}">
        <p14:creationId xmlns:p14="http://schemas.microsoft.com/office/powerpoint/2010/main" val="332124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C65A-CA95-9B70-6A52-F7CEE7A2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chemeClr val="accent1"/>
                </a:solidFill>
              </a:rPr>
              <a:t>CONTROL OF MASTICATION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4A01-E9A5-007E-0C3F-6CECF56A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It is majorly controlled by- Trigeminal , Hypoglossal , Facial , and possibly other motor nuclei in the brainstem. </a:t>
            </a:r>
          </a:p>
          <a:p>
            <a:endParaRPr lang="en-IN" dirty="0"/>
          </a:p>
          <a:p>
            <a:r>
              <a:rPr lang="en-IN" dirty="0"/>
              <a:t>Motor and sensory nuclei contained in the brainstem play important role in mastication.</a:t>
            </a:r>
          </a:p>
          <a:p>
            <a:endParaRPr lang="en-IN" dirty="0"/>
          </a:p>
          <a:p>
            <a:r>
              <a:rPr lang="en-IN" dirty="0"/>
              <a:t>The basic oscillatory pattern of masticatory movements originates in a neural pattern generator located in brainstem.</a:t>
            </a:r>
          </a:p>
          <a:p>
            <a:endParaRPr lang="en-IN" dirty="0"/>
          </a:p>
          <a:p>
            <a:r>
              <a:rPr lang="en-IN" dirty="0"/>
              <a:t>Interconnected neural circuits form a neural oscillatory network that is capable of generating the pattern of masticatory movements.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149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F97EB-76E3-0680-35D3-8897180B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78CD0A-A576-0F3A-E74D-4DF9AFF4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9466-73A5-2383-F614-ED6B0773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5" y="2121408"/>
            <a:ext cx="12687300" cy="4050792"/>
          </a:xfrm>
        </p:spPr>
        <p:txBody>
          <a:bodyPr>
            <a:noAutofit/>
          </a:bodyPr>
          <a:lstStyle/>
          <a:p>
            <a:r>
              <a:rPr lang="en-IN" sz="1600" dirty="0"/>
              <a:t>MASTICATION is the act of chewing food.</a:t>
            </a:r>
          </a:p>
          <a:p>
            <a:r>
              <a:rPr lang="en-IN" sz="1600" dirty="0"/>
              <a:t>It commences with Ingestion and ends with Swallowing.</a:t>
            </a:r>
          </a:p>
          <a:p>
            <a:r>
              <a:rPr lang="en-IN" sz="1600" dirty="0"/>
              <a:t>Structures involved-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 Teeth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 Lips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Cheeks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Tongue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Palate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Gingiva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Periodontium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The TMJ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/>
              <a:t>Lubricating and enzymatic action of saliva          </a:t>
            </a:r>
          </a:p>
        </p:txBody>
      </p:sp>
    </p:spTree>
    <p:extLst>
      <p:ext uri="{BB962C8B-B14F-4D97-AF65-F5344CB8AC3E}">
        <p14:creationId xmlns:p14="http://schemas.microsoft.com/office/powerpoint/2010/main" val="353508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5299-0F6C-7790-0689-067AC908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46" y="1115576"/>
            <a:ext cx="8869556" cy="5742424"/>
          </a:xfrm>
        </p:spPr>
        <p:txBody>
          <a:bodyPr/>
          <a:lstStyle/>
          <a:p>
            <a:r>
              <a:rPr lang="en-IN" dirty="0"/>
              <a:t>Food crushed by GRINDING action</a:t>
            </a:r>
          </a:p>
          <a:p>
            <a:endParaRPr lang="en-IN" dirty="0"/>
          </a:p>
          <a:p>
            <a:r>
              <a:rPr lang="en-IN" dirty="0"/>
              <a:t>Breakdown of food INCREASES SURFACE AREA of food particles</a:t>
            </a:r>
          </a:p>
          <a:p>
            <a:endParaRPr lang="en-IN" dirty="0"/>
          </a:p>
          <a:p>
            <a:r>
              <a:rPr lang="en-IN" dirty="0"/>
              <a:t>Hence this increases ENZYMATIC ACTION</a:t>
            </a:r>
          </a:p>
          <a:p>
            <a:endParaRPr lang="en-IN" dirty="0"/>
          </a:p>
          <a:p>
            <a:r>
              <a:rPr lang="en-IN" dirty="0"/>
              <a:t>In this process TONGUE plays an important role since it controls the movement of food and formation of bolus.</a:t>
            </a:r>
          </a:p>
          <a:p>
            <a:endParaRPr lang="en-IN" dirty="0"/>
          </a:p>
          <a:p>
            <a:r>
              <a:rPr lang="en-IN" dirty="0"/>
              <a:t>For food to be broken down it has to be positioned by the tongue in conjunction with the buccinator muscles of the cheek between the occlusal surfaces of the teeth.</a:t>
            </a:r>
          </a:p>
        </p:txBody>
      </p:sp>
    </p:spTree>
    <p:extLst>
      <p:ext uri="{BB962C8B-B14F-4D97-AF65-F5344CB8AC3E}">
        <p14:creationId xmlns:p14="http://schemas.microsoft.com/office/powerpoint/2010/main" val="22607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8AC6CB-6DE2-0C3F-9DA2-7E105C7AE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953" y="1539172"/>
            <a:ext cx="5121109" cy="4195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95DCA-61AB-16C1-29B4-8A03666B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16" y="900208"/>
            <a:ext cx="6397684" cy="54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2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5DF8C0-5C2C-E770-8227-94EC207A9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989"/>
          <a:stretch/>
        </p:blipFill>
        <p:spPr>
          <a:xfrm>
            <a:off x="-1" y="0"/>
            <a:ext cx="12183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9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EF663-6BE5-F729-6EB4-F529B8F9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00"/>
          <a:stretch/>
        </p:blipFill>
        <p:spPr>
          <a:xfrm>
            <a:off x="773723" y="0"/>
            <a:ext cx="9284676" cy="66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CB1B-93FF-DAA2-C93A-E18593A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</p:spPr>
        <p:txBody>
          <a:bodyPr>
            <a:noAutofit/>
          </a:bodyPr>
          <a:lstStyle/>
          <a:p>
            <a:pPr algn="ctr"/>
            <a:r>
              <a:rPr lang="en-IN" sz="4400" dirty="0">
                <a:solidFill>
                  <a:schemeClr val="accent1"/>
                </a:solidFill>
              </a:rPr>
              <a:t>MUSCLE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E0C85-CAE0-3E65-FDC3-4810B6E4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6223"/>
            <a:ext cx="6321343" cy="4652177"/>
          </a:xfrm>
        </p:spPr>
        <p:txBody>
          <a:bodyPr>
            <a:normAutofit fontScale="92500" lnSpcReduction="20000"/>
          </a:bodyPr>
          <a:lstStyle/>
          <a:p>
            <a:r>
              <a:rPr lang="en-IN" sz="2000" dirty="0">
                <a:solidFill>
                  <a:schemeClr val="accent1"/>
                </a:solidFill>
                <a:latin typeface="Bahnschrift" panose="020B0502040204020203" pitchFamily="34" charset="0"/>
              </a:rPr>
              <a:t>ELECTROMYOGRAPHY (EMG</a:t>
            </a:r>
            <a:r>
              <a:rPr lang="en-IN" sz="2000" dirty="0">
                <a:latin typeface="Bahnschrift" panose="020B0502040204020203" pitchFamily="34" charset="0"/>
              </a:rPr>
              <a:t>) is used to record the muscle movements of jaws  and </a:t>
            </a:r>
            <a:r>
              <a:rPr lang="en-IN" sz="2000" dirty="0">
                <a:solidFill>
                  <a:schemeClr val="accent1"/>
                </a:solidFill>
                <a:latin typeface="Bahnschrift" panose="020B0502040204020203" pitchFamily="34" charset="0"/>
              </a:rPr>
              <a:t>GNATHODYNAMOMETER</a:t>
            </a:r>
            <a:r>
              <a:rPr lang="en-IN" sz="2000" dirty="0">
                <a:latin typeface="Bahnschrift" panose="020B0502040204020203" pitchFamily="34" charset="0"/>
              </a:rPr>
              <a:t> is used to measure bite forces.</a:t>
            </a:r>
          </a:p>
          <a:p>
            <a:endParaRPr lang="en-IN" sz="2000" dirty="0">
              <a:latin typeface="Bahnschrift" panose="020B0502040204020203" pitchFamily="34" charset="0"/>
            </a:endParaRPr>
          </a:p>
          <a:p>
            <a:r>
              <a:rPr lang="en-IN" sz="2000" dirty="0">
                <a:latin typeface="Bahnschrift" panose="020B0502040204020203" pitchFamily="34" charset="0"/>
              </a:rPr>
              <a:t>Masticatory muscles exhibit an asynchronous pattern of activity.</a:t>
            </a:r>
          </a:p>
          <a:p>
            <a:endParaRPr lang="en-IN" sz="2000" dirty="0">
              <a:latin typeface="Bahnschrift" panose="020B0502040204020203" pitchFamily="34" charset="0"/>
            </a:endParaRPr>
          </a:p>
          <a:p>
            <a:r>
              <a:rPr lang="en-IN" sz="2000" dirty="0">
                <a:latin typeface="Bahnschrift" panose="020B0502040204020203" pitchFamily="34" charset="0"/>
              </a:rPr>
              <a:t>There is variation in time of onset, peak activity and rate of decline. </a:t>
            </a:r>
          </a:p>
          <a:p>
            <a:endParaRPr lang="en-IN" sz="2000" dirty="0">
              <a:latin typeface="Bahnschrift" panose="020B0502040204020203" pitchFamily="34" charset="0"/>
            </a:endParaRPr>
          </a:p>
          <a:p>
            <a:r>
              <a:rPr lang="en-IN" sz="2000" dirty="0">
                <a:latin typeface="Bahnschrift" panose="020B0502040204020203" pitchFamily="34" charset="0"/>
              </a:rPr>
              <a:t>Variation depends on many factors such as species, type of food and rate of breakdown.</a:t>
            </a:r>
          </a:p>
          <a:p>
            <a:endParaRPr lang="en-IN" sz="2000" dirty="0">
              <a:latin typeface="Bahnschrift" panose="020B0502040204020203" pitchFamily="34" charset="0"/>
            </a:endParaRPr>
          </a:p>
          <a:p>
            <a:r>
              <a:rPr lang="en-IN" sz="2000" dirty="0">
                <a:latin typeface="Bahnschrift" panose="020B0502040204020203" pitchFamily="34" charset="0"/>
              </a:rPr>
              <a:t>Masticatory force on anterior teeth is 10-15 kg and on molars is 50kg</a:t>
            </a:r>
          </a:p>
          <a:p>
            <a:pPr marL="0" indent="0">
              <a:buNone/>
            </a:pPr>
            <a:endParaRPr lang="en-IN" sz="2000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37367-384E-279D-5045-6D5E1C64E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29" t="23590" r="5417" b="6538"/>
          <a:stretch/>
        </p:blipFill>
        <p:spPr>
          <a:xfrm>
            <a:off x="7918612" y="1710523"/>
            <a:ext cx="3596054" cy="42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3F5E-C9EF-753B-D144-0241810E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95DC49-CAF5-121B-B186-830D3D4DC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84" y="0"/>
            <a:ext cx="10981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0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BE9FD8-94DE-F2C4-299A-330C980D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dirty="0">
                <a:solidFill>
                  <a:schemeClr val="accent1"/>
                </a:solidFill>
              </a:rPr>
              <a:t>JAW- OPENING REFLEX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47151A-47BE-172B-04D8-47A67829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58462"/>
            <a:ext cx="8264443" cy="4282901"/>
          </a:xfrm>
        </p:spPr>
        <p:txBody>
          <a:bodyPr/>
          <a:lstStyle/>
          <a:p>
            <a:r>
              <a:rPr lang="en-IN" dirty="0"/>
              <a:t>Initiated by mechanical stimulation of the PDL and mucosal mechanoreceptors</a:t>
            </a:r>
          </a:p>
          <a:p>
            <a:endParaRPr lang="en-IN" dirty="0"/>
          </a:p>
          <a:p>
            <a:r>
              <a:rPr lang="en-IN" dirty="0"/>
              <a:t>The result of excitation of jaw opening muscles and inhibition of jaw closing muscles.</a:t>
            </a:r>
          </a:p>
          <a:p>
            <a:endParaRPr lang="en-IN" dirty="0"/>
          </a:p>
          <a:p>
            <a:r>
              <a:rPr lang="en-IN" dirty="0"/>
              <a:t>This is not a monosynaptic reflex and at least one interneuron is involved in the reflex pathway.</a:t>
            </a:r>
          </a:p>
          <a:p>
            <a:endParaRPr lang="en-IN" dirty="0"/>
          </a:p>
          <a:p>
            <a:r>
              <a:rPr lang="en-IN" dirty="0"/>
              <a:t>It is initiated by the stimulation of numerous other areas innervated by trigeminal and other cranial nerves.</a:t>
            </a:r>
          </a:p>
        </p:txBody>
      </p:sp>
    </p:spTree>
    <p:extLst>
      <p:ext uri="{BB962C8B-B14F-4D97-AF65-F5344CB8AC3E}">
        <p14:creationId xmlns:p14="http://schemas.microsoft.com/office/powerpoint/2010/main" val="3534200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187</TotalTime>
  <Words>367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Bahnschrift</vt:lpstr>
      <vt:lpstr>Rockwell</vt:lpstr>
      <vt:lpstr>Rockwell Condensed</vt:lpstr>
      <vt:lpstr>Wingdings</vt:lpstr>
      <vt:lpstr>Wood Type</vt:lpstr>
      <vt:lpstr>MASTICATION</vt:lpstr>
      <vt:lpstr>INTRODUCTION</vt:lpstr>
      <vt:lpstr>PowerPoint Presentation</vt:lpstr>
      <vt:lpstr>PowerPoint Presentation</vt:lpstr>
      <vt:lpstr>PowerPoint Presentation</vt:lpstr>
      <vt:lpstr>PowerPoint Presentation</vt:lpstr>
      <vt:lpstr>MUSCLE ACTIVITY</vt:lpstr>
      <vt:lpstr>PowerPoint Presentation</vt:lpstr>
      <vt:lpstr>JAW- OPENING REFLEX</vt:lpstr>
      <vt:lpstr>UNLOADING REFLEX</vt:lpstr>
      <vt:lpstr>CONTROL OF MASTICATION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MASTICATION</dc:title>
  <dc:creator>nandkishor rankawat</dc:creator>
  <cp:lastModifiedBy>nandkishor rankawat</cp:lastModifiedBy>
  <cp:revision>1</cp:revision>
  <dcterms:created xsi:type="dcterms:W3CDTF">2022-10-09T07:32:05Z</dcterms:created>
  <dcterms:modified xsi:type="dcterms:W3CDTF">2022-10-09T10:39:18Z</dcterms:modified>
</cp:coreProperties>
</file>