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EFEF8-4928-4614-8C36-3CDAE905C092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931FBD-3EAB-4469-AEBD-4C5834A6EBB6}">
      <dgm:prSet phldrT="[Text]"/>
      <dgm:spPr/>
      <dgm:t>
        <a:bodyPr/>
        <a:lstStyle/>
        <a:p>
          <a:r>
            <a:rPr lang="en-IN" dirty="0"/>
            <a:t>Parameters</a:t>
          </a:r>
        </a:p>
      </dgm:t>
    </dgm:pt>
    <dgm:pt modelId="{0BCE8D9C-AA16-423E-87EA-1B43D159885C}" type="parTrans" cxnId="{A1CEC022-2E5B-435C-A0EF-EF71A72A843B}">
      <dgm:prSet/>
      <dgm:spPr/>
      <dgm:t>
        <a:bodyPr/>
        <a:lstStyle/>
        <a:p>
          <a:endParaRPr lang="en-IN"/>
        </a:p>
      </dgm:t>
    </dgm:pt>
    <dgm:pt modelId="{3FFFB04D-A609-4BE9-A755-708B97755A33}" type="sibTrans" cxnId="{A1CEC022-2E5B-435C-A0EF-EF71A72A843B}">
      <dgm:prSet/>
      <dgm:spPr/>
      <dgm:t>
        <a:bodyPr/>
        <a:lstStyle/>
        <a:p>
          <a:endParaRPr lang="en-IN"/>
        </a:p>
      </dgm:t>
    </dgm:pt>
    <dgm:pt modelId="{15F05E22-F5A1-474C-AE76-E1FEF3FD6952}">
      <dgm:prSet phldrT="[Text]"/>
      <dgm:spPr/>
      <dgm:t>
        <a:bodyPr/>
        <a:lstStyle/>
        <a:p>
          <a:r>
            <a:rPr lang="en-IN" dirty="0"/>
            <a:t>Facial</a:t>
          </a:r>
        </a:p>
      </dgm:t>
    </dgm:pt>
    <dgm:pt modelId="{07AF53D8-2CEF-40B5-BF1F-91FB8DC5C397}" type="parTrans" cxnId="{1A9C528D-234A-4E84-9A73-588EF3ED04D9}">
      <dgm:prSet/>
      <dgm:spPr/>
      <dgm:t>
        <a:bodyPr/>
        <a:lstStyle/>
        <a:p>
          <a:endParaRPr lang="en-IN"/>
        </a:p>
      </dgm:t>
    </dgm:pt>
    <dgm:pt modelId="{5E8452D2-1D72-4FF6-91F9-B65F90F59205}" type="sibTrans" cxnId="{1A9C528D-234A-4E84-9A73-588EF3ED04D9}">
      <dgm:prSet/>
      <dgm:spPr/>
      <dgm:t>
        <a:bodyPr/>
        <a:lstStyle/>
        <a:p>
          <a:endParaRPr lang="en-IN"/>
        </a:p>
      </dgm:t>
    </dgm:pt>
    <dgm:pt modelId="{6159AFF4-6E8C-4F9D-9A54-26DBF056FDD7}">
      <dgm:prSet phldrT="[Text]"/>
      <dgm:spPr/>
      <dgm:t>
        <a:bodyPr/>
        <a:lstStyle/>
        <a:p>
          <a:r>
            <a:rPr lang="en-IN" dirty="0"/>
            <a:t>Gingival </a:t>
          </a:r>
        </a:p>
      </dgm:t>
    </dgm:pt>
    <dgm:pt modelId="{EF473A1D-6FF5-427B-AFBF-2FBBFC2AD4E5}" type="parTrans" cxnId="{8A69098E-24C7-42C1-B315-2192E812FA53}">
      <dgm:prSet/>
      <dgm:spPr/>
      <dgm:t>
        <a:bodyPr/>
        <a:lstStyle/>
        <a:p>
          <a:endParaRPr lang="en-IN"/>
        </a:p>
      </dgm:t>
    </dgm:pt>
    <dgm:pt modelId="{DB86C6DA-9471-48E0-B48A-8AE3E194F2D2}" type="sibTrans" cxnId="{8A69098E-24C7-42C1-B315-2192E812FA53}">
      <dgm:prSet/>
      <dgm:spPr/>
      <dgm:t>
        <a:bodyPr/>
        <a:lstStyle/>
        <a:p>
          <a:endParaRPr lang="en-IN"/>
        </a:p>
      </dgm:t>
    </dgm:pt>
    <dgm:pt modelId="{484770CA-640A-4F2C-AA10-EF9A22C6A601}">
      <dgm:prSet phldrT="[Text]"/>
      <dgm:spPr/>
      <dgm:t>
        <a:bodyPr/>
        <a:lstStyle/>
        <a:p>
          <a:r>
            <a:rPr lang="en-IN" dirty="0"/>
            <a:t>Dental </a:t>
          </a:r>
        </a:p>
      </dgm:t>
    </dgm:pt>
    <dgm:pt modelId="{7B374C3B-55BB-4C1B-9B29-0257CC1CE83C}" type="parTrans" cxnId="{15E9621C-E4E4-46B9-A9A9-6FC3DE4A6403}">
      <dgm:prSet/>
      <dgm:spPr/>
      <dgm:t>
        <a:bodyPr/>
        <a:lstStyle/>
        <a:p>
          <a:endParaRPr lang="en-IN"/>
        </a:p>
      </dgm:t>
    </dgm:pt>
    <dgm:pt modelId="{651269FB-B28B-4205-BFD3-F44AABEAA93A}" type="sibTrans" cxnId="{15E9621C-E4E4-46B9-A9A9-6FC3DE4A6403}">
      <dgm:prSet/>
      <dgm:spPr/>
      <dgm:t>
        <a:bodyPr/>
        <a:lstStyle/>
        <a:p>
          <a:endParaRPr lang="en-IN"/>
        </a:p>
      </dgm:t>
    </dgm:pt>
    <dgm:pt modelId="{BE4478B8-8E14-4E7C-A30F-225C3B3A5A73}" type="pres">
      <dgm:prSet presAssocID="{AE5EFEF8-4928-4614-8C36-3CDAE905C09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EFB50E2B-6F8F-4093-BE4A-C822178C3DB8}" type="pres">
      <dgm:prSet presAssocID="{37931FBD-3EAB-4469-AEBD-4C5834A6EBB6}" presName="Parent" presStyleLbl="node1" presStyleIdx="0" presStyleCnt="2">
        <dgm:presLayoutVars>
          <dgm:chMax val="4"/>
          <dgm:chPref val="3"/>
        </dgm:presLayoutVars>
      </dgm:prSet>
      <dgm:spPr/>
    </dgm:pt>
    <dgm:pt modelId="{BE7F2972-889E-49BB-98F7-8B31864BC3A7}" type="pres">
      <dgm:prSet presAssocID="{15F05E22-F5A1-474C-AE76-E1FEF3FD6952}" presName="Accent" presStyleLbl="node1" presStyleIdx="1" presStyleCnt="2"/>
      <dgm:spPr/>
    </dgm:pt>
    <dgm:pt modelId="{BF99BC2E-5C47-40B4-943A-F9CCBA3C5602}" type="pres">
      <dgm:prSet presAssocID="{15F05E22-F5A1-474C-AE76-E1FEF3FD6952}" presName="Image1" presStyleLbl="fgImgPlace1" presStyleIdx="0" presStyleCnt="3" custLinFactNeighborX="963" custLinFactNeighborY="-4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2BBFA57-3D45-4DC9-84CE-79DD22A60C29}" type="pres">
      <dgm:prSet presAssocID="{15F05E22-F5A1-474C-AE76-E1FEF3FD6952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86E5970-A17E-49E7-96F0-411A16ECE687}" type="pres">
      <dgm:prSet presAssocID="{6159AFF4-6E8C-4F9D-9A54-26DBF056FDD7}" presName="Image2" presStyleCnt="0"/>
      <dgm:spPr/>
    </dgm:pt>
    <dgm:pt modelId="{EAE8BC30-3CA3-43B0-A948-EADE04E37A3A}" type="pres">
      <dgm:prSet presAssocID="{6159AFF4-6E8C-4F9D-9A54-26DBF056FDD7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64863002-85E5-40AA-8B9C-8C33394DAA66}" type="pres">
      <dgm:prSet presAssocID="{6159AFF4-6E8C-4F9D-9A54-26DBF056FDD7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220F95D-6134-4DEF-8054-B5219061A0B4}" type="pres">
      <dgm:prSet presAssocID="{484770CA-640A-4F2C-AA10-EF9A22C6A601}" presName="Image3" presStyleCnt="0"/>
      <dgm:spPr/>
    </dgm:pt>
    <dgm:pt modelId="{9EC93310-6E86-470C-9AB9-2A893C89CC34}" type="pres">
      <dgm:prSet presAssocID="{484770CA-640A-4F2C-AA10-EF9A22C6A601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B75288B-1505-4C9A-9FAD-6B909A3835A5}" type="pres">
      <dgm:prSet presAssocID="{484770CA-640A-4F2C-AA10-EF9A22C6A601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5E9621C-E4E4-46B9-A9A9-6FC3DE4A6403}" srcId="{37931FBD-3EAB-4469-AEBD-4C5834A6EBB6}" destId="{484770CA-640A-4F2C-AA10-EF9A22C6A601}" srcOrd="2" destOrd="0" parTransId="{7B374C3B-55BB-4C1B-9B29-0257CC1CE83C}" sibTransId="{651269FB-B28B-4205-BFD3-F44AABEAA93A}"/>
    <dgm:cxn modelId="{A1CEC022-2E5B-435C-A0EF-EF71A72A843B}" srcId="{AE5EFEF8-4928-4614-8C36-3CDAE905C092}" destId="{37931FBD-3EAB-4469-AEBD-4C5834A6EBB6}" srcOrd="0" destOrd="0" parTransId="{0BCE8D9C-AA16-423E-87EA-1B43D159885C}" sibTransId="{3FFFB04D-A609-4BE9-A755-708B97755A33}"/>
    <dgm:cxn modelId="{2EDDBD68-54BD-4AC2-BD76-E38FC9037221}" type="presOf" srcId="{484770CA-640A-4F2C-AA10-EF9A22C6A601}" destId="{2B75288B-1505-4C9A-9FAD-6B909A3835A5}" srcOrd="0" destOrd="0" presId="urn:microsoft.com/office/officeart/2011/layout/RadialPictureList"/>
    <dgm:cxn modelId="{C0043D74-F87C-4CED-AB1F-0F1FF00520AF}" type="presOf" srcId="{37931FBD-3EAB-4469-AEBD-4C5834A6EBB6}" destId="{EFB50E2B-6F8F-4093-BE4A-C822178C3DB8}" srcOrd="0" destOrd="0" presId="urn:microsoft.com/office/officeart/2011/layout/RadialPictureList"/>
    <dgm:cxn modelId="{DFCFE584-DB4B-4EF0-9832-6AF6C18ECDC2}" type="presOf" srcId="{15F05E22-F5A1-474C-AE76-E1FEF3FD6952}" destId="{92BBFA57-3D45-4DC9-84CE-79DD22A60C29}" srcOrd="0" destOrd="0" presId="urn:microsoft.com/office/officeart/2011/layout/RadialPictureList"/>
    <dgm:cxn modelId="{1A9C528D-234A-4E84-9A73-588EF3ED04D9}" srcId="{37931FBD-3EAB-4469-AEBD-4C5834A6EBB6}" destId="{15F05E22-F5A1-474C-AE76-E1FEF3FD6952}" srcOrd="0" destOrd="0" parTransId="{07AF53D8-2CEF-40B5-BF1F-91FB8DC5C397}" sibTransId="{5E8452D2-1D72-4FF6-91F9-B65F90F59205}"/>
    <dgm:cxn modelId="{8A69098E-24C7-42C1-B315-2192E812FA53}" srcId="{37931FBD-3EAB-4469-AEBD-4C5834A6EBB6}" destId="{6159AFF4-6E8C-4F9D-9A54-26DBF056FDD7}" srcOrd="1" destOrd="0" parTransId="{EF473A1D-6FF5-427B-AFBF-2FBBFC2AD4E5}" sibTransId="{DB86C6DA-9471-48E0-B48A-8AE3E194F2D2}"/>
    <dgm:cxn modelId="{7B1704F7-D1DF-4564-8B3A-534FEC7A4B3A}" type="presOf" srcId="{AE5EFEF8-4928-4614-8C36-3CDAE905C092}" destId="{BE4478B8-8E14-4E7C-A30F-225C3B3A5A73}" srcOrd="0" destOrd="0" presId="urn:microsoft.com/office/officeart/2011/layout/RadialPictureList"/>
    <dgm:cxn modelId="{62D564FF-387C-400C-B63D-9167FC9D2826}" type="presOf" srcId="{6159AFF4-6E8C-4F9D-9A54-26DBF056FDD7}" destId="{64863002-85E5-40AA-8B9C-8C33394DAA66}" srcOrd="0" destOrd="0" presId="urn:microsoft.com/office/officeart/2011/layout/RadialPictureList"/>
    <dgm:cxn modelId="{90480C4A-5BC6-46D2-BEF4-F78CA2624C43}" type="presParOf" srcId="{BE4478B8-8E14-4E7C-A30F-225C3B3A5A73}" destId="{EFB50E2B-6F8F-4093-BE4A-C822178C3DB8}" srcOrd="0" destOrd="0" presId="urn:microsoft.com/office/officeart/2011/layout/RadialPictureList"/>
    <dgm:cxn modelId="{A6ECBAD7-3B5D-4166-941C-D2E5E69C0049}" type="presParOf" srcId="{BE4478B8-8E14-4E7C-A30F-225C3B3A5A73}" destId="{BE7F2972-889E-49BB-98F7-8B31864BC3A7}" srcOrd="1" destOrd="0" presId="urn:microsoft.com/office/officeart/2011/layout/RadialPictureList"/>
    <dgm:cxn modelId="{323036ED-F553-4027-9389-B8ACB9E8FCC1}" type="presParOf" srcId="{BE4478B8-8E14-4E7C-A30F-225C3B3A5A73}" destId="{BF99BC2E-5C47-40B4-943A-F9CCBA3C5602}" srcOrd="2" destOrd="0" presId="urn:microsoft.com/office/officeart/2011/layout/RadialPictureList"/>
    <dgm:cxn modelId="{F77C6B7A-A930-4475-A201-697EACCC9992}" type="presParOf" srcId="{BE4478B8-8E14-4E7C-A30F-225C3B3A5A73}" destId="{92BBFA57-3D45-4DC9-84CE-79DD22A60C29}" srcOrd="3" destOrd="0" presId="urn:microsoft.com/office/officeart/2011/layout/RadialPictureList"/>
    <dgm:cxn modelId="{6A85DDE5-8AC1-4CBD-BA44-E0BFA9A9EA5E}" type="presParOf" srcId="{BE4478B8-8E14-4E7C-A30F-225C3B3A5A73}" destId="{486E5970-A17E-49E7-96F0-411A16ECE687}" srcOrd="4" destOrd="0" presId="urn:microsoft.com/office/officeart/2011/layout/RadialPictureList"/>
    <dgm:cxn modelId="{6D7149B8-69CA-47BD-8A52-D001E1A24F6B}" type="presParOf" srcId="{486E5970-A17E-49E7-96F0-411A16ECE687}" destId="{EAE8BC30-3CA3-43B0-A948-EADE04E37A3A}" srcOrd="0" destOrd="0" presId="urn:microsoft.com/office/officeart/2011/layout/RadialPictureList"/>
    <dgm:cxn modelId="{7DC1FBE7-546E-46FA-B109-D2FB65848E67}" type="presParOf" srcId="{BE4478B8-8E14-4E7C-A30F-225C3B3A5A73}" destId="{64863002-85E5-40AA-8B9C-8C33394DAA66}" srcOrd="5" destOrd="0" presId="urn:microsoft.com/office/officeart/2011/layout/RadialPictureList"/>
    <dgm:cxn modelId="{ABBEDF24-F29A-4BF3-A10D-69A0A7BA627D}" type="presParOf" srcId="{BE4478B8-8E14-4E7C-A30F-225C3B3A5A73}" destId="{B220F95D-6134-4DEF-8054-B5219061A0B4}" srcOrd="6" destOrd="0" presId="urn:microsoft.com/office/officeart/2011/layout/RadialPictureList"/>
    <dgm:cxn modelId="{216700DE-77B3-41BF-88A0-723C2A737BFA}" type="presParOf" srcId="{B220F95D-6134-4DEF-8054-B5219061A0B4}" destId="{9EC93310-6E86-470C-9AB9-2A893C89CC34}" srcOrd="0" destOrd="0" presId="urn:microsoft.com/office/officeart/2011/layout/RadialPictureList"/>
    <dgm:cxn modelId="{1F5820E3-5805-4CD1-8561-E6804A98613F}" type="presParOf" srcId="{BE4478B8-8E14-4E7C-A30F-225C3B3A5A73}" destId="{2B75288B-1505-4C9A-9FAD-6B909A3835A5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34AAA-E362-4CA0-8367-8FBB96E1BC09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177C6E23-CB6B-450C-97BA-0CB6430C83E6}">
      <dgm:prSet phldrT="[Text]" custT="1"/>
      <dgm:spPr/>
      <dgm:t>
        <a:bodyPr/>
        <a:lstStyle/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GOLDEN </a:t>
          </a:r>
        </a:p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gm:t>
    </dgm:pt>
    <dgm:pt modelId="{6B2BA911-4C30-4D59-955C-D9FF142BAF09}" type="parTrans" cxnId="{755C65F3-DD0C-4380-8D6C-8E506C2BF860}">
      <dgm:prSet/>
      <dgm:spPr/>
      <dgm:t>
        <a:bodyPr/>
        <a:lstStyle/>
        <a:p>
          <a:endParaRPr lang="en-IN"/>
        </a:p>
      </dgm:t>
    </dgm:pt>
    <dgm:pt modelId="{33D45EB1-D2E1-4CFB-8271-BF62732D56EA}" type="sibTrans" cxnId="{755C65F3-DD0C-4380-8D6C-8E506C2BF860}">
      <dgm:prSet/>
      <dgm:spPr/>
      <dgm:t>
        <a:bodyPr/>
        <a:lstStyle/>
        <a:p>
          <a:endParaRPr lang="en-IN"/>
        </a:p>
      </dgm:t>
    </dgm:pt>
    <dgm:pt modelId="{0A70A5E3-5191-4BE1-8087-8D8E2084DB3A}">
      <dgm:prSet phldrT="[Text]" custT="1"/>
      <dgm:spPr/>
      <dgm:t>
        <a:bodyPr/>
        <a:lstStyle/>
        <a:p>
          <a:r>
            <a:rPr lang="en-IN" sz="900" dirty="0"/>
            <a:t>Mentioned by Lombardi and developed by Levin</a:t>
          </a:r>
        </a:p>
      </dgm:t>
    </dgm:pt>
    <dgm:pt modelId="{05D2CC80-CA8E-42FE-BEB4-0196C2449B6C}" type="parTrans" cxnId="{F659FC6A-8E49-4F55-BAB0-DE05278EF55D}">
      <dgm:prSet/>
      <dgm:spPr/>
      <dgm:t>
        <a:bodyPr/>
        <a:lstStyle/>
        <a:p>
          <a:endParaRPr lang="en-IN"/>
        </a:p>
      </dgm:t>
    </dgm:pt>
    <dgm:pt modelId="{62A436C1-A2E7-4BC9-A2F1-834144938C0C}" type="sibTrans" cxnId="{F659FC6A-8E49-4F55-BAB0-DE05278EF55D}">
      <dgm:prSet/>
      <dgm:spPr/>
      <dgm:t>
        <a:bodyPr/>
        <a:lstStyle/>
        <a:p>
          <a:endParaRPr lang="en-IN"/>
        </a:p>
      </dgm:t>
    </dgm:pt>
    <dgm:pt modelId="{B2C6B4BF-0998-4500-950F-827EB36280FB}">
      <dgm:prSet phldrT="[Text]" custT="1"/>
      <dgm:spPr/>
      <dgm:t>
        <a:bodyPr/>
        <a:lstStyle/>
        <a:p>
          <a:r>
            <a:rPr lang="en-IN" sz="900" dirty="0"/>
            <a:t>62% of lateral Incisor = Canine </a:t>
          </a:r>
        </a:p>
      </dgm:t>
    </dgm:pt>
    <dgm:pt modelId="{FCDDEB31-86B2-4829-A6A8-4BA1AF9FB01B}" type="parTrans" cxnId="{7025A598-83A8-4EC5-8792-D89B50273311}">
      <dgm:prSet/>
      <dgm:spPr/>
      <dgm:t>
        <a:bodyPr/>
        <a:lstStyle/>
        <a:p>
          <a:endParaRPr lang="en-IN"/>
        </a:p>
      </dgm:t>
    </dgm:pt>
    <dgm:pt modelId="{628D3F78-39CF-4A18-8C03-7E21A534225D}" type="sibTrans" cxnId="{7025A598-83A8-4EC5-8792-D89B50273311}">
      <dgm:prSet/>
      <dgm:spPr/>
      <dgm:t>
        <a:bodyPr/>
        <a:lstStyle/>
        <a:p>
          <a:endParaRPr lang="en-IN"/>
        </a:p>
      </dgm:t>
    </dgm:pt>
    <dgm:pt modelId="{50176E15-2271-4D43-8990-445ED7D7608F}">
      <dgm:prSet phldrT="[Text]" custT="1"/>
      <dgm:spPr/>
      <dgm:t>
        <a:bodyPr/>
        <a:lstStyle/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DENTAL</a:t>
          </a:r>
        </a:p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gm:t>
    </dgm:pt>
    <dgm:pt modelId="{EF534146-680A-4B67-8829-E5D9240F8285}" type="parTrans" cxnId="{E182F79B-603F-4796-8458-5CDD151814F9}">
      <dgm:prSet/>
      <dgm:spPr/>
      <dgm:t>
        <a:bodyPr/>
        <a:lstStyle/>
        <a:p>
          <a:endParaRPr lang="en-IN"/>
        </a:p>
      </dgm:t>
    </dgm:pt>
    <dgm:pt modelId="{600938B2-D55C-4135-B62C-BBDC6E78CFF2}" type="sibTrans" cxnId="{E182F79B-603F-4796-8458-5CDD151814F9}">
      <dgm:prSet/>
      <dgm:spPr/>
      <dgm:t>
        <a:bodyPr/>
        <a:lstStyle/>
        <a:p>
          <a:endParaRPr lang="en-IN"/>
        </a:p>
      </dgm:t>
    </dgm:pt>
    <dgm:pt modelId="{9DBCB8E1-5894-49F8-B4BA-357C7FE53F7D}">
      <dgm:prSet phldrT="[Text]" custT="1"/>
      <dgm:spPr/>
      <dgm:t>
        <a:bodyPr/>
        <a:lstStyle/>
        <a:p>
          <a:r>
            <a:rPr lang="en-IN" sz="900" dirty="0"/>
            <a:t>1/16</a:t>
          </a:r>
          <a:r>
            <a:rPr lang="en-IN" sz="900" baseline="30000" dirty="0"/>
            <a:t>th</a:t>
          </a:r>
          <a:r>
            <a:rPr lang="en-IN" sz="900" dirty="0"/>
            <a:t> of height of face from hairline to chin= Height of Central Incisor</a:t>
          </a:r>
        </a:p>
      </dgm:t>
    </dgm:pt>
    <dgm:pt modelId="{B03E2B60-DD91-4A68-9DE9-6579D4B07327}" type="parTrans" cxnId="{91B33CB6-7998-4A7A-8A86-24ECCA8DCCD9}">
      <dgm:prSet/>
      <dgm:spPr/>
      <dgm:t>
        <a:bodyPr/>
        <a:lstStyle/>
        <a:p>
          <a:endParaRPr lang="en-IN"/>
        </a:p>
      </dgm:t>
    </dgm:pt>
    <dgm:pt modelId="{022B5895-26F4-4D50-B296-364957354BB5}" type="sibTrans" cxnId="{91B33CB6-7998-4A7A-8A86-24ECCA8DCCD9}">
      <dgm:prSet/>
      <dgm:spPr/>
      <dgm:t>
        <a:bodyPr/>
        <a:lstStyle/>
        <a:p>
          <a:endParaRPr lang="en-IN"/>
        </a:p>
      </dgm:t>
    </dgm:pt>
    <dgm:pt modelId="{8F250FA2-484E-4C6A-9D44-1BC23E60BA7E}">
      <dgm:prSet phldrT="[Text]" custT="1"/>
      <dgm:spPr/>
      <dgm:t>
        <a:bodyPr/>
        <a:lstStyle/>
        <a:p>
          <a:r>
            <a:rPr lang="en-IN" sz="900" dirty="0"/>
            <a:t>1/16</a:t>
          </a:r>
          <a:r>
            <a:rPr lang="en-IN" sz="900" baseline="30000" dirty="0"/>
            <a:t>th</a:t>
          </a:r>
          <a:r>
            <a:rPr lang="en-IN" sz="900" dirty="0"/>
            <a:t> of </a:t>
          </a:r>
          <a:r>
            <a:rPr lang="en-IN" sz="900" dirty="0" err="1"/>
            <a:t>Interzygomatic</a:t>
          </a:r>
          <a:r>
            <a:rPr lang="en-IN" sz="900" dirty="0"/>
            <a:t> width= width of central incisor</a:t>
          </a:r>
        </a:p>
      </dgm:t>
    </dgm:pt>
    <dgm:pt modelId="{0847C0B4-7958-4FC6-9AD0-484AB567C243}" type="parTrans" cxnId="{5BC9FFC6-1E60-480C-809D-07088061D1FE}">
      <dgm:prSet/>
      <dgm:spPr/>
      <dgm:t>
        <a:bodyPr/>
        <a:lstStyle/>
        <a:p>
          <a:endParaRPr lang="en-IN"/>
        </a:p>
      </dgm:t>
    </dgm:pt>
    <dgm:pt modelId="{F5B9B567-4C5D-4125-A7AD-D4AD65D1A1F4}" type="sibTrans" cxnId="{5BC9FFC6-1E60-480C-809D-07088061D1FE}">
      <dgm:prSet/>
      <dgm:spPr/>
      <dgm:t>
        <a:bodyPr/>
        <a:lstStyle/>
        <a:p>
          <a:endParaRPr lang="en-IN"/>
        </a:p>
      </dgm:t>
    </dgm:pt>
    <dgm:pt modelId="{B595FB7A-29A1-47A2-A52C-D6E204CAD4F7}">
      <dgm:prSet phldrT="[Text]" custT="1"/>
      <dgm:spPr/>
      <dgm:t>
        <a:bodyPr/>
        <a:lstStyle/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FACIAL </a:t>
          </a:r>
        </a:p>
        <a:p>
          <a:r>
            <a:rPr lang="en-IN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gm:t>
    </dgm:pt>
    <dgm:pt modelId="{038EF398-68AB-4A45-A361-DEA51CC03C50}" type="parTrans" cxnId="{C5C8190B-19DA-46FE-8B56-3889E358200C}">
      <dgm:prSet/>
      <dgm:spPr/>
      <dgm:t>
        <a:bodyPr/>
        <a:lstStyle/>
        <a:p>
          <a:endParaRPr lang="en-IN"/>
        </a:p>
      </dgm:t>
    </dgm:pt>
    <dgm:pt modelId="{1D829A4E-D096-4CB7-AA02-4F56DD285145}" type="sibTrans" cxnId="{C5C8190B-19DA-46FE-8B56-3889E358200C}">
      <dgm:prSet/>
      <dgm:spPr/>
      <dgm:t>
        <a:bodyPr/>
        <a:lstStyle/>
        <a:p>
          <a:endParaRPr lang="en-IN"/>
        </a:p>
      </dgm:t>
    </dgm:pt>
    <dgm:pt modelId="{6685F8F7-D46B-44F8-8216-2BE68A6C36FD}">
      <dgm:prSet phldrT="[Text]" custT="1"/>
      <dgm:spPr/>
      <dgm:t>
        <a:bodyPr/>
        <a:lstStyle/>
        <a:p>
          <a:r>
            <a:rPr lang="en-IN" sz="900" dirty="0"/>
            <a:t>Central Incisor * 0.618=width of lateral incisor</a:t>
          </a:r>
        </a:p>
      </dgm:t>
    </dgm:pt>
    <dgm:pt modelId="{B6F8F37C-289D-401B-908C-E54DDF25D100}" type="parTrans" cxnId="{B3634FF4-2157-4F8C-9AA9-DC5AFA23CDEE}">
      <dgm:prSet/>
      <dgm:spPr/>
      <dgm:t>
        <a:bodyPr/>
        <a:lstStyle/>
        <a:p>
          <a:endParaRPr lang="en-IN"/>
        </a:p>
      </dgm:t>
    </dgm:pt>
    <dgm:pt modelId="{5290995E-A0E3-4144-A3E4-1E7881E1FB1F}" type="sibTrans" cxnId="{B3634FF4-2157-4F8C-9AA9-DC5AFA23CDEE}">
      <dgm:prSet/>
      <dgm:spPr/>
      <dgm:t>
        <a:bodyPr/>
        <a:lstStyle/>
        <a:p>
          <a:endParaRPr lang="en-IN"/>
        </a:p>
      </dgm:t>
    </dgm:pt>
    <dgm:pt modelId="{2D3F709E-AD67-4CDD-8E50-5DC55D3F047D}">
      <dgm:prSet phldrT="[Text]" custT="1"/>
      <dgm:spPr/>
      <dgm:t>
        <a:bodyPr/>
        <a:lstStyle/>
        <a:p>
          <a:r>
            <a:rPr lang="en-IN" sz="900" dirty="0"/>
            <a:t>All six </a:t>
          </a:r>
          <a:r>
            <a:rPr lang="en-IN" sz="900" dirty="0" err="1"/>
            <a:t>anteriors</a:t>
          </a:r>
          <a:r>
            <a:rPr lang="en-IN" sz="900" dirty="0"/>
            <a:t> when viewed from front should be in Golden Proportion to </a:t>
          </a:r>
          <a:r>
            <a:rPr lang="en-IN" sz="900" dirty="0" err="1"/>
            <a:t>Intercommissural</a:t>
          </a:r>
          <a:r>
            <a:rPr lang="en-IN" sz="900" dirty="0"/>
            <a:t> width</a:t>
          </a:r>
        </a:p>
      </dgm:t>
    </dgm:pt>
    <dgm:pt modelId="{32A97ED6-D948-42B6-8B72-C80A0F149EA6}" type="parTrans" cxnId="{6A754C9C-7DF1-4C6E-A999-7C8DC728ABEA}">
      <dgm:prSet/>
      <dgm:spPr/>
      <dgm:t>
        <a:bodyPr/>
        <a:lstStyle/>
        <a:p>
          <a:endParaRPr lang="en-IN"/>
        </a:p>
      </dgm:t>
    </dgm:pt>
    <dgm:pt modelId="{55828087-EB59-4F13-B3A4-85E9736853CE}" type="sibTrans" cxnId="{6A754C9C-7DF1-4C6E-A999-7C8DC728ABEA}">
      <dgm:prSet/>
      <dgm:spPr/>
      <dgm:t>
        <a:bodyPr/>
        <a:lstStyle/>
        <a:p>
          <a:endParaRPr lang="en-IN"/>
        </a:p>
      </dgm:t>
    </dgm:pt>
    <dgm:pt modelId="{E3E0B170-806B-42C0-B632-A2DD4D974950}">
      <dgm:prSet phldrT="[Text]" custT="1"/>
      <dgm:spPr/>
      <dgm:t>
        <a:bodyPr/>
        <a:lstStyle/>
        <a:p>
          <a:r>
            <a:rPr lang="en-IN" sz="900" dirty="0"/>
            <a:t>Rule of thirds divides face into 3 segments vertically</a:t>
          </a:r>
        </a:p>
      </dgm:t>
    </dgm:pt>
    <dgm:pt modelId="{7E412108-6E1A-4CE7-ADF5-68A209568C6C}" type="sibTrans" cxnId="{D12C7C29-1A40-4DB3-BC83-E028246EEDE5}">
      <dgm:prSet/>
      <dgm:spPr/>
      <dgm:t>
        <a:bodyPr/>
        <a:lstStyle/>
        <a:p>
          <a:endParaRPr lang="en-IN"/>
        </a:p>
      </dgm:t>
    </dgm:pt>
    <dgm:pt modelId="{F1D1390F-50AD-47C9-904C-C37C430B07A9}" type="parTrans" cxnId="{D12C7C29-1A40-4DB3-BC83-E028246EEDE5}">
      <dgm:prSet/>
      <dgm:spPr/>
      <dgm:t>
        <a:bodyPr/>
        <a:lstStyle/>
        <a:p>
          <a:endParaRPr lang="en-IN"/>
        </a:p>
      </dgm:t>
    </dgm:pt>
    <dgm:pt modelId="{4318EB51-BDEA-4F61-A031-AAADABA5C0FC}">
      <dgm:prSet phldrT="[Text]" custT="1"/>
      <dgm:spPr/>
      <dgm:t>
        <a:bodyPr/>
        <a:lstStyle/>
        <a:p>
          <a:endParaRPr lang="en-IN" sz="900" dirty="0"/>
        </a:p>
      </dgm:t>
    </dgm:pt>
    <dgm:pt modelId="{BB624057-9DDA-4D1C-A87B-752E086BF7EC}" type="sibTrans" cxnId="{63884B4C-D9BC-4F27-8DC8-A15AA6C37083}">
      <dgm:prSet/>
      <dgm:spPr/>
      <dgm:t>
        <a:bodyPr/>
        <a:lstStyle/>
        <a:p>
          <a:endParaRPr lang="en-IN"/>
        </a:p>
      </dgm:t>
    </dgm:pt>
    <dgm:pt modelId="{0568E66B-B0D7-4E01-A2E8-50F411245976}" type="parTrans" cxnId="{63884B4C-D9BC-4F27-8DC8-A15AA6C37083}">
      <dgm:prSet/>
      <dgm:spPr/>
      <dgm:t>
        <a:bodyPr/>
        <a:lstStyle/>
        <a:p>
          <a:endParaRPr lang="en-IN"/>
        </a:p>
      </dgm:t>
    </dgm:pt>
    <dgm:pt modelId="{34428E3A-B6D8-4FD4-ADAC-9E73505ED44A}">
      <dgm:prSet phldrT="[Text]" custT="1"/>
      <dgm:spPr/>
      <dgm:t>
        <a:bodyPr/>
        <a:lstStyle/>
        <a:p>
          <a:r>
            <a:rPr lang="en-IN" sz="900" dirty="0"/>
            <a:t>TRICHION superiorly- Ideal Hairline</a:t>
          </a:r>
        </a:p>
      </dgm:t>
    </dgm:pt>
    <dgm:pt modelId="{1E93D525-2623-4E44-9AFA-D029E000A517}" type="sibTrans" cxnId="{852D489A-CB63-4C11-A231-905ABE509CD3}">
      <dgm:prSet/>
      <dgm:spPr/>
      <dgm:t>
        <a:bodyPr/>
        <a:lstStyle/>
        <a:p>
          <a:endParaRPr lang="en-IN"/>
        </a:p>
      </dgm:t>
    </dgm:pt>
    <dgm:pt modelId="{5EC9F40F-0A03-4656-A3CB-868A9B528AAE}" type="parTrans" cxnId="{852D489A-CB63-4C11-A231-905ABE509CD3}">
      <dgm:prSet/>
      <dgm:spPr/>
      <dgm:t>
        <a:bodyPr/>
        <a:lstStyle/>
        <a:p>
          <a:endParaRPr lang="en-IN"/>
        </a:p>
      </dgm:t>
    </dgm:pt>
    <dgm:pt modelId="{F44B576F-C31A-46B0-A092-2A0C04F2221A}">
      <dgm:prSet phldrT="[Text]" custT="1"/>
      <dgm:spPr/>
      <dgm:t>
        <a:bodyPr/>
        <a:lstStyle/>
        <a:p>
          <a:r>
            <a:rPr lang="en-IN" sz="900" dirty="0"/>
            <a:t>NASION- Junction between upper and middle thirds</a:t>
          </a:r>
        </a:p>
      </dgm:t>
    </dgm:pt>
    <dgm:pt modelId="{2FD6D725-2F9C-459D-A06A-EE211D366CE8}" type="sibTrans" cxnId="{E59F98A8-42BD-46A6-AB49-77BDF24D79A5}">
      <dgm:prSet/>
      <dgm:spPr/>
      <dgm:t>
        <a:bodyPr/>
        <a:lstStyle/>
        <a:p>
          <a:endParaRPr lang="en-IN"/>
        </a:p>
      </dgm:t>
    </dgm:pt>
    <dgm:pt modelId="{E29082CE-2C48-4A85-8B6E-78AFE12DB928}" type="parTrans" cxnId="{E59F98A8-42BD-46A6-AB49-77BDF24D79A5}">
      <dgm:prSet/>
      <dgm:spPr/>
      <dgm:t>
        <a:bodyPr/>
        <a:lstStyle/>
        <a:p>
          <a:endParaRPr lang="en-IN"/>
        </a:p>
      </dgm:t>
    </dgm:pt>
    <dgm:pt modelId="{887B8167-A744-4097-A461-F455B4521978}">
      <dgm:prSet phldrT="[Text]" custT="1"/>
      <dgm:spPr/>
      <dgm:t>
        <a:bodyPr/>
        <a:lstStyle/>
        <a:p>
          <a:r>
            <a:rPr lang="en-IN" sz="900" dirty="0"/>
            <a:t>SUBNASALE- Junction of middle and lower third</a:t>
          </a:r>
        </a:p>
      </dgm:t>
    </dgm:pt>
    <dgm:pt modelId="{CC70A24E-235D-4A8E-9B0C-AAE9E8A22319}" type="sibTrans" cxnId="{948A6236-A733-4B81-9579-DEB3582A1944}">
      <dgm:prSet/>
      <dgm:spPr/>
      <dgm:t>
        <a:bodyPr/>
        <a:lstStyle/>
        <a:p>
          <a:endParaRPr lang="en-IN"/>
        </a:p>
      </dgm:t>
    </dgm:pt>
    <dgm:pt modelId="{11A3E454-3880-4A42-83C7-00FBF9510711}" type="parTrans" cxnId="{948A6236-A733-4B81-9579-DEB3582A1944}">
      <dgm:prSet/>
      <dgm:spPr/>
      <dgm:t>
        <a:bodyPr/>
        <a:lstStyle/>
        <a:p>
          <a:endParaRPr lang="en-IN"/>
        </a:p>
      </dgm:t>
    </dgm:pt>
    <dgm:pt modelId="{96809076-231C-4DE2-99C6-9701EBF00219}">
      <dgm:prSet phldrT="[Text]" custT="1"/>
      <dgm:spPr/>
      <dgm:t>
        <a:bodyPr/>
        <a:lstStyle/>
        <a:p>
          <a:r>
            <a:rPr lang="en-IN" sz="900" dirty="0"/>
            <a:t>MENTON Inferiorly.</a:t>
          </a:r>
        </a:p>
      </dgm:t>
    </dgm:pt>
    <dgm:pt modelId="{36E08010-9AC1-4978-9F0E-3FFE1D3BBC1E}" type="sibTrans" cxnId="{CBAD59B4-4D4A-428B-8F21-17FB87AB8E99}">
      <dgm:prSet/>
      <dgm:spPr/>
      <dgm:t>
        <a:bodyPr/>
        <a:lstStyle/>
        <a:p>
          <a:endParaRPr lang="en-IN"/>
        </a:p>
      </dgm:t>
    </dgm:pt>
    <dgm:pt modelId="{072FFE44-0DA4-4704-B0E0-199B36A87066}" type="parTrans" cxnId="{CBAD59B4-4D4A-428B-8F21-17FB87AB8E99}">
      <dgm:prSet/>
      <dgm:spPr/>
      <dgm:t>
        <a:bodyPr/>
        <a:lstStyle/>
        <a:p>
          <a:endParaRPr lang="en-IN"/>
        </a:p>
      </dgm:t>
    </dgm:pt>
    <dgm:pt modelId="{DEF514AB-305C-46E7-927F-F31AEB8F2F48}">
      <dgm:prSet phldrT="[Text]" custT="1"/>
      <dgm:spPr/>
      <dgm:t>
        <a:bodyPr/>
        <a:lstStyle/>
        <a:p>
          <a:r>
            <a:rPr lang="en-IN" sz="900" dirty="0"/>
            <a:t>(If lower third of face is subdivided into thirds, the ideal incisal position is at the junction of upper and middle thirds</a:t>
          </a:r>
        </a:p>
      </dgm:t>
    </dgm:pt>
    <dgm:pt modelId="{E51F9B16-3C76-4264-977A-686CF01D6467}" type="sibTrans" cxnId="{E346A97B-350D-48A3-B565-A419B22A40E4}">
      <dgm:prSet/>
      <dgm:spPr/>
      <dgm:t>
        <a:bodyPr/>
        <a:lstStyle/>
        <a:p>
          <a:endParaRPr lang="en-IN"/>
        </a:p>
      </dgm:t>
    </dgm:pt>
    <dgm:pt modelId="{C339E6B6-ABC0-4BE8-B309-068507791524}" type="parTrans" cxnId="{E346A97B-350D-48A3-B565-A419B22A40E4}">
      <dgm:prSet/>
      <dgm:spPr/>
      <dgm:t>
        <a:bodyPr/>
        <a:lstStyle/>
        <a:p>
          <a:endParaRPr lang="en-IN"/>
        </a:p>
      </dgm:t>
    </dgm:pt>
    <dgm:pt modelId="{8DBF3BBC-8C96-4462-B6B1-F7F96A365651}" type="pres">
      <dgm:prSet presAssocID="{CB034AAA-E362-4CA0-8367-8FBB96E1BC09}" presName="Name0" presStyleCnt="0">
        <dgm:presLayoutVars>
          <dgm:dir/>
          <dgm:animLvl val="lvl"/>
          <dgm:resizeHandles val="exact"/>
        </dgm:presLayoutVars>
      </dgm:prSet>
      <dgm:spPr/>
    </dgm:pt>
    <dgm:pt modelId="{5D0825F6-7475-4CE5-A21C-C0EDCB78C579}" type="pres">
      <dgm:prSet presAssocID="{177C6E23-CB6B-450C-97BA-0CB6430C83E6}" presName="composite" presStyleCnt="0"/>
      <dgm:spPr/>
    </dgm:pt>
    <dgm:pt modelId="{E0C5C45A-917B-49F2-A079-12B07F916BB5}" type="pres">
      <dgm:prSet presAssocID="{177C6E23-CB6B-450C-97BA-0CB6430C83E6}" presName="parTx" presStyleLbl="alignNode1" presStyleIdx="0" presStyleCnt="3" custLinFactY="-241506" custLinFactNeighborX="-25547" custLinFactNeighborY="-300000">
        <dgm:presLayoutVars>
          <dgm:chMax val="0"/>
          <dgm:chPref val="0"/>
          <dgm:bulletEnabled val="1"/>
        </dgm:presLayoutVars>
      </dgm:prSet>
      <dgm:spPr/>
    </dgm:pt>
    <dgm:pt modelId="{E7D6472D-A28B-4FD9-9803-0AE44217BBAF}" type="pres">
      <dgm:prSet presAssocID="{177C6E23-CB6B-450C-97BA-0CB6430C83E6}" presName="desTx" presStyleLbl="alignAccFollowNode1" presStyleIdx="0" presStyleCnt="3">
        <dgm:presLayoutVars>
          <dgm:bulletEnabled val="1"/>
        </dgm:presLayoutVars>
      </dgm:prSet>
      <dgm:spPr/>
    </dgm:pt>
    <dgm:pt modelId="{CCC115C9-729C-4F6B-B825-F659634BBB69}" type="pres">
      <dgm:prSet presAssocID="{33D45EB1-D2E1-4CFB-8271-BF62732D56EA}" presName="space" presStyleCnt="0"/>
      <dgm:spPr/>
    </dgm:pt>
    <dgm:pt modelId="{51A060A7-60FA-4D55-950B-ED6879E02E14}" type="pres">
      <dgm:prSet presAssocID="{50176E15-2271-4D43-8990-445ED7D7608F}" presName="composite" presStyleCnt="0"/>
      <dgm:spPr/>
    </dgm:pt>
    <dgm:pt modelId="{4D9C1BF6-8AF9-46D6-86A2-9F838BF51277}" type="pres">
      <dgm:prSet presAssocID="{50176E15-2271-4D43-8990-445ED7D760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DCDF21A-0659-4AE9-AC3C-D57A74C173D4}" type="pres">
      <dgm:prSet presAssocID="{50176E15-2271-4D43-8990-445ED7D7608F}" presName="desTx" presStyleLbl="alignAccFollowNode1" presStyleIdx="1" presStyleCnt="3">
        <dgm:presLayoutVars>
          <dgm:bulletEnabled val="1"/>
        </dgm:presLayoutVars>
      </dgm:prSet>
      <dgm:spPr/>
    </dgm:pt>
    <dgm:pt modelId="{ABF750A5-BD94-4336-B587-6F9BFC027416}" type="pres">
      <dgm:prSet presAssocID="{600938B2-D55C-4135-B62C-BBDC6E78CFF2}" presName="space" presStyleCnt="0"/>
      <dgm:spPr/>
    </dgm:pt>
    <dgm:pt modelId="{71544E8F-0ED0-4892-AEC0-2E4AB8DDAFDC}" type="pres">
      <dgm:prSet presAssocID="{B595FB7A-29A1-47A2-A52C-D6E204CAD4F7}" presName="composite" presStyleCnt="0"/>
      <dgm:spPr/>
    </dgm:pt>
    <dgm:pt modelId="{D1B35BB4-2B08-4992-8308-77ECBA8D0AE7}" type="pres">
      <dgm:prSet presAssocID="{B595FB7A-29A1-47A2-A52C-D6E204CAD4F7}" presName="parTx" presStyleLbl="alignNode1" presStyleIdx="2" presStyleCnt="3" custLinFactNeighborX="617" custLinFactNeighborY="-1070">
        <dgm:presLayoutVars>
          <dgm:chMax val="0"/>
          <dgm:chPref val="0"/>
          <dgm:bulletEnabled val="1"/>
        </dgm:presLayoutVars>
      </dgm:prSet>
      <dgm:spPr/>
    </dgm:pt>
    <dgm:pt modelId="{53100E12-0CF7-4F3C-B59B-618CF6ED71FF}" type="pres">
      <dgm:prSet presAssocID="{B595FB7A-29A1-47A2-A52C-D6E204CAD4F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99DF100-F3DE-4BE8-99C1-6B2C8281D369}" type="presOf" srcId="{E3E0B170-806B-42C0-B632-A2DD4D974950}" destId="{53100E12-0CF7-4F3C-B59B-618CF6ED71FF}" srcOrd="0" destOrd="0" presId="urn:microsoft.com/office/officeart/2005/8/layout/hList1"/>
    <dgm:cxn modelId="{FFC00F0B-C352-4463-A4CE-6874CB03E61F}" type="presOf" srcId="{2D3F709E-AD67-4CDD-8E50-5DC55D3F047D}" destId="{DDCDF21A-0659-4AE9-AC3C-D57A74C173D4}" srcOrd="0" destOrd="2" presId="urn:microsoft.com/office/officeart/2005/8/layout/hList1"/>
    <dgm:cxn modelId="{C5C8190B-19DA-46FE-8B56-3889E358200C}" srcId="{CB034AAA-E362-4CA0-8367-8FBB96E1BC09}" destId="{B595FB7A-29A1-47A2-A52C-D6E204CAD4F7}" srcOrd="2" destOrd="0" parTransId="{038EF398-68AB-4A45-A361-DEA51CC03C50}" sibTransId="{1D829A4E-D096-4CB7-AA02-4F56DD285145}"/>
    <dgm:cxn modelId="{42DDEC0C-F592-4BAD-9135-8ED2AD3B762D}" type="presOf" srcId="{50176E15-2271-4D43-8990-445ED7D7608F}" destId="{4D9C1BF6-8AF9-46D6-86A2-9F838BF51277}" srcOrd="0" destOrd="0" presId="urn:microsoft.com/office/officeart/2005/8/layout/hList1"/>
    <dgm:cxn modelId="{9C5E5125-8FF8-47C4-B948-3371F32F868E}" type="presOf" srcId="{9DBCB8E1-5894-49F8-B4BA-357C7FE53F7D}" destId="{DDCDF21A-0659-4AE9-AC3C-D57A74C173D4}" srcOrd="0" destOrd="0" presId="urn:microsoft.com/office/officeart/2005/8/layout/hList1"/>
    <dgm:cxn modelId="{D12C7C29-1A40-4DB3-BC83-E028246EEDE5}" srcId="{B595FB7A-29A1-47A2-A52C-D6E204CAD4F7}" destId="{E3E0B170-806B-42C0-B632-A2DD4D974950}" srcOrd="0" destOrd="0" parTransId="{F1D1390F-50AD-47C9-904C-C37C430B07A9}" sibTransId="{7E412108-6E1A-4CE7-ADF5-68A209568C6C}"/>
    <dgm:cxn modelId="{948A6236-A733-4B81-9579-DEB3582A1944}" srcId="{B595FB7A-29A1-47A2-A52C-D6E204CAD4F7}" destId="{887B8167-A744-4097-A461-F455B4521978}" srcOrd="4" destOrd="0" parTransId="{11A3E454-3880-4A42-83C7-00FBF9510711}" sibTransId="{CC70A24E-235D-4A8E-9B0C-AAE9E8A22319}"/>
    <dgm:cxn modelId="{DE7DA441-7BF2-4FCC-92E1-07C8C1888F12}" type="presOf" srcId="{6685F8F7-D46B-44F8-8216-2BE68A6C36FD}" destId="{E7D6472D-A28B-4FD9-9803-0AE44217BBAF}" srcOrd="0" destOrd="1" presId="urn:microsoft.com/office/officeart/2005/8/layout/hList1"/>
    <dgm:cxn modelId="{238F1F47-5C47-488B-8EE1-7E5149EA11F3}" type="presOf" srcId="{0A70A5E3-5191-4BE1-8087-8D8E2084DB3A}" destId="{E7D6472D-A28B-4FD9-9803-0AE44217BBAF}" srcOrd="0" destOrd="0" presId="urn:microsoft.com/office/officeart/2005/8/layout/hList1"/>
    <dgm:cxn modelId="{958ACA48-5952-4D42-A153-D8DDBBD4B5C8}" type="presOf" srcId="{F44B576F-C31A-46B0-A092-2A0C04F2221A}" destId="{53100E12-0CF7-4F3C-B59B-618CF6ED71FF}" srcOrd="0" destOrd="3" presId="urn:microsoft.com/office/officeart/2005/8/layout/hList1"/>
    <dgm:cxn modelId="{F659FC6A-8E49-4F55-BAB0-DE05278EF55D}" srcId="{177C6E23-CB6B-450C-97BA-0CB6430C83E6}" destId="{0A70A5E3-5191-4BE1-8087-8D8E2084DB3A}" srcOrd="0" destOrd="0" parTransId="{05D2CC80-CA8E-42FE-BEB4-0196C2449B6C}" sibTransId="{62A436C1-A2E7-4BC9-A2F1-834144938C0C}"/>
    <dgm:cxn modelId="{63884B4C-D9BC-4F27-8DC8-A15AA6C37083}" srcId="{B595FB7A-29A1-47A2-A52C-D6E204CAD4F7}" destId="{4318EB51-BDEA-4F61-A031-AAADABA5C0FC}" srcOrd="1" destOrd="0" parTransId="{0568E66B-B0D7-4E01-A2E8-50F411245976}" sibTransId="{BB624057-9DDA-4D1C-A87B-752E086BF7EC}"/>
    <dgm:cxn modelId="{70D27C4C-F55C-4E72-89BA-03A43C26929B}" type="presOf" srcId="{96809076-231C-4DE2-99C6-9701EBF00219}" destId="{53100E12-0CF7-4F3C-B59B-618CF6ED71FF}" srcOrd="0" destOrd="5" presId="urn:microsoft.com/office/officeart/2005/8/layout/hList1"/>
    <dgm:cxn modelId="{E346A97B-350D-48A3-B565-A419B22A40E4}" srcId="{B595FB7A-29A1-47A2-A52C-D6E204CAD4F7}" destId="{DEF514AB-305C-46E7-927F-F31AEB8F2F48}" srcOrd="6" destOrd="0" parTransId="{C339E6B6-ABC0-4BE8-B309-068507791524}" sibTransId="{E51F9B16-3C76-4264-977A-686CF01D6467}"/>
    <dgm:cxn modelId="{06C7C67C-D1EF-4112-A9F1-43AB65693D95}" type="presOf" srcId="{34428E3A-B6D8-4FD4-ADAC-9E73505ED44A}" destId="{53100E12-0CF7-4F3C-B59B-618CF6ED71FF}" srcOrd="0" destOrd="2" presId="urn:microsoft.com/office/officeart/2005/8/layout/hList1"/>
    <dgm:cxn modelId="{E752657E-9BD9-4C38-BCCB-15135A95362C}" type="presOf" srcId="{B2C6B4BF-0998-4500-950F-827EB36280FB}" destId="{E7D6472D-A28B-4FD9-9803-0AE44217BBAF}" srcOrd="0" destOrd="2" presId="urn:microsoft.com/office/officeart/2005/8/layout/hList1"/>
    <dgm:cxn modelId="{6E2E4E87-EEFF-447E-A545-4F8E549618FD}" type="presOf" srcId="{887B8167-A744-4097-A461-F455B4521978}" destId="{53100E12-0CF7-4F3C-B59B-618CF6ED71FF}" srcOrd="0" destOrd="4" presId="urn:microsoft.com/office/officeart/2005/8/layout/hList1"/>
    <dgm:cxn modelId="{7025A598-83A8-4EC5-8792-D89B50273311}" srcId="{177C6E23-CB6B-450C-97BA-0CB6430C83E6}" destId="{B2C6B4BF-0998-4500-950F-827EB36280FB}" srcOrd="2" destOrd="0" parTransId="{FCDDEB31-86B2-4829-A6A8-4BA1AF9FB01B}" sibTransId="{628D3F78-39CF-4A18-8C03-7E21A534225D}"/>
    <dgm:cxn modelId="{852D489A-CB63-4C11-A231-905ABE509CD3}" srcId="{B595FB7A-29A1-47A2-A52C-D6E204CAD4F7}" destId="{34428E3A-B6D8-4FD4-ADAC-9E73505ED44A}" srcOrd="2" destOrd="0" parTransId="{5EC9F40F-0A03-4656-A3CB-868A9B528AAE}" sibTransId="{1E93D525-2623-4E44-9AFA-D029E000A517}"/>
    <dgm:cxn modelId="{E182F79B-603F-4796-8458-5CDD151814F9}" srcId="{CB034AAA-E362-4CA0-8367-8FBB96E1BC09}" destId="{50176E15-2271-4D43-8990-445ED7D7608F}" srcOrd="1" destOrd="0" parTransId="{EF534146-680A-4B67-8829-E5D9240F8285}" sibTransId="{600938B2-D55C-4135-B62C-BBDC6E78CFF2}"/>
    <dgm:cxn modelId="{6A754C9C-7DF1-4C6E-A999-7C8DC728ABEA}" srcId="{50176E15-2271-4D43-8990-445ED7D7608F}" destId="{2D3F709E-AD67-4CDD-8E50-5DC55D3F047D}" srcOrd="2" destOrd="0" parTransId="{32A97ED6-D948-42B6-8B72-C80A0F149EA6}" sibTransId="{55828087-EB59-4F13-B3A4-85E9736853CE}"/>
    <dgm:cxn modelId="{D085CFA7-4A37-481C-96C0-D28C4F33D49A}" type="presOf" srcId="{B595FB7A-29A1-47A2-A52C-D6E204CAD4F7}" destId="{D1B35BB4-2B08-4992-8308-77ECBA8D0AE7}" srcOrd="0" destOrd="0" presId="urn:microsoft.com/office/officeart/2005/8/layout/hList1"/>
    <dgm:cxn modelId="{E59F98A8-42BD-46A6-AB49-77BDF24D79A5}" srcId="{B595FB7A-29A1-47A2-A52C-D6E204CAD4F7}" destId="{F44B576F-C31A-46B0-A092-2A0C04F2221A}" srcOrd="3" destOrd="0" parTransId="{E29082CE-2C48-4A85-8B6E-78AFE12DB928}" sibTransId="{2FD6D725-2F9C-459D-A06A-EE211D366CE8}"/>
    <dgm:cxn modelId="{97D9EBA8-0439-4904-BD93-CBE97E08133A}" type="presOf" srcId="{8F250FA2-484E-4C6A-9D44-1BC23E60BA7E}" destId="{DDCDF21A-0659-4AE9-AC3C-D57A74C173D4}" srcOrd="0" destOrd="1" presId="urn:microsoft.com/office/officeart/2005/8/layout/hList1"/>
    <dgm:cxn modelId="{CBAD59B4-4D4A-428B-8F21-17FB87AB8E99}" srcId="{B595FB7A-29A1-47A2-A52C-D6E204CAD4F7}" destId="{96809076-231C-4DE2-99C6-9701EBF00219}" srcOrd="5" destOrd="0" parTransId="{072FFE44-0DA4-4704-B0E0-199B36A87066}" sibTransId="{36E08010-9AC1-4978-9F0E-3FFE1D3BBC1E}"/>
    <dgm:cxn modelId="{91B33CB6-7998-4A7A-8A86-24ECCA8DCCD9}" srcId="{50176E15-2271-4D43-8990-445ED7D7608F}" destId="{9DBCB8E1-5894-49F8-B4BA-357C7FE53F7D}" srcOrd="0" destOrd="0" parTransId="{B03E2B60-DD91-4A68-9DE9-6579D4B07327}" sibTransId="{022B5895-26F4-4D50-B296-364957354BB5}"/>
    <dgm:cxn modelId="{4AAE09C3-16A0-47FD-A0CF-BCAD8471CB0D}" type="presOf" srcId="{CB034AAA-E362-4CA0-8367-8FBB96E1BC09}" destId="{8DBF3BBC-8C96-4462-B6B1-F7F96A365651}" srcOrd="0" destOrd="0" presId="urn:microsoft.com/office/officeart/2005/8/layout/hList1"/>
    <dgm:cxn modelId="{5BC9FFC6-1E60-480C-809D-07088061D1FE}" srcId="{50176E15-2271-4D43-8990-445ED7D7608F}" destId="{8F250FA2-484E-4C6A-9D44-1BC23E60BA7E}" srcOrd="1" destOrd="0" parTransId="{0847C0B4-7958-4FC6-9AD0-484AB567C243}" sibTransId="{F5B9B567-4C5D-4125-A7AD-D4AD65D1A1F4}"/>
    <dgm:cxn modelId="{FF3683D0-39BB-43A4-9DA5-C93050653A93}" type="presOf" srcId="{DEF514AB-305C-46E7-927F-F31AEB8F2F48}" destId="{53100E12-0CF7-4F3C-B59B-618CF6ED71FF}" srcOrd="0" destOrd="6" presId="urn:microsoft.com/office/officeart/2005/8/layout/hList1"/>
    <dgm:cxn modelId="{0EA11AD5-99C7-4942-ABC3-E8A390FEE914}" type="presOf" srcId="{4318EB51-BDEA-4F61-A031-AAADABA5C0FC}" destId="{53100E12-0CF7-4F3C-B59B-618CF6ED71FF}" srcOrd="0" destOrd="1" presId="urn:microsoft.com/office/officeart/2005/8/layout/hList1"/>
    <dgm:cxn modelId="{755C65F3-DD0C-4380-8D6C-8E506C2BF860}" srcId="{CB034AAA-E362-4CA0-8367-8FBB96E1BC09}" destId="{177C6E23-CB6B-450C-97BA-0CB6430C83E6}" srcOrd="0" destOrd="0" parTransId="{6B2BA911-4C30-4D59-955C-D9FF142BAF09}" sibTransId="{33D45EB1-D2E1-4CFB-8271-BF62732D56EA}"/>
    <dgm:cxn modelId="{B3634FF4-2157-4F8C-9AA9-DC5AFA23CDEE}" srcId="{177C6E23-CB6B-450C-97BA-0CB6430C83E6}" destId="{6685F8F7-D46B-44F8-8216-2BE68A6C36FD}" srcOrd="1" destOrd="0" parTransId="{B6F8F37C-289D-401B-908C-E54DDF25D100}" sibTransId="{5290995E-A0E3-4144-A3E4-1E7881E1FB1F}"/>
    <dgm:cxn modelId="{70B587FB-A08D-4430-BC8D-910D64EBF432}" type="presOf" srcId="{177C6E23-CB6B-450C-97BA-0CB6430C83E6}" destId="{E0C5C45A-917B-49F2-A079-12B07F916BB5}" srcOrd="0" destOrd="0" presId="urn:microsoft.com/office/officeart/2005/8/layout/hList1"/>
    <dgm:cxn modelId="{0B770E73-21C9-4472-A66C-D579AC07BFD7}" type="presParOf" srcId="{8DBF3BBC-8C96-4462-B6B1-F7F96A365651}" destId="{5D0825F6-7475-4CE5-A21C-C0EDCB78C579}" srcOrd="0" destOrd="0" presId="urn:microsoft.com/office/officeart/2005/8/layout/hList1"/>
    <dgm:cxn modelId="{96E21A94-3B9C-4BDA-82F2-F30EBDFB3A88}" type="presParOf" srcId="{5D0825F6-7475-4CE5-A21C-C0EDCB78C579}" destId="{E0C5C45A-917B-49F2-A079-12B07F916BB5}" srcOrd="0" destOrd="0" presId="urn:microsoft.com/office/officeart/2005/8/layout/hList1"/>
    <dgm:cxn modelId="{3ADD67BC-D7FB-462F-8719-C363BDA59B28}" type="presParOf" srcId="{5D0825F6-7475-4CE5-A21C-C0EDCB78C579}" destId="{E7D6472D-A28B-4FD9-9803-0AE44217BBAF}" srcOrd="1" destOrd="0" presId="urn:microsoft.com/office/officeart/2005/8/layout/hList1"/>
    <dgm:cxn modelId="{6C415D5E-B1E9-4058-B7E2-8147E7497802}" type="presParOf" srcId="{8DBF3BBC-8C96-4462-B6B1-F7F96A365651}" destId="{CCC115C9-729C-4F6B-B825-F659634BBB69}" srcOrd="1" destOrd="0" presId="urn:microsoft.com/office/officeart/2005/8/layout/hList1"/>
    <dgm:cxn modelId="{BA961C23-65EB-48FD-8C6B-317141FF0C94}" type="presParOf" srcId="{8DBF3BBC-8C96-4462-B6B1-F7F96A365651}" destId="{51A060A7-60FA-4D55-950B-ED6879E02E14}" srcOrd="2" destOrd="0" presId="urn:microsoft.com/office/officeart/2005/8/layout/hList1"/>
    <dgm:cxn modelId="{31F5C502-3137-42B8-A6DD-32E0A8DB3CD2}" type="presParOf" srcId="{51A060A7-60FA-4D55-950B-ED6879E02E14}" destId="{4D9C1BF6-8AF9-46D6-86A2-9F838BF51277}" srcOrd="0" destOrd="0" presId="urn:microsoft.com/office/officeart/2005/8/layout/hList1"/>
    <dgm:cxn modelId="{3DAF3913-C13A-4B4D-90D1-7C0836A83AD3}" type="presParOf" srcId="{51A060A7-60FA-4D55-950B-ED6879E02E14}" destId="{DDCDF21A-0659-4AE9-AC3C-D57A74C173D4}" srcOrd="1" destOrd="0" presId="urn:microsoft.com/office/officeart/2005/8/layout/hList1"/>
    <dgm:cxn modelId="{2DD80047-2F43-4FD0-A6AC-45B80D24D039}" type="presParOf" srcId="{8DBF3BBC-8C96-4462-B6B1-F7F96A365651}" destId="{ABF750A5-BD94-4336-B587-6F9BFC027416}" srcOrd="3" destOrd="0" presId="urn:microsoft.com/office/officeart/2005/8/layout/hList1"/>
    <dgm:cxn modelId="{6356BC43-22F7-47B2-BA75-38B03CBDFEB4}" type="presParOf" srcId="{8DBF3BBC-8C96-4462-B6B1-F7F96A365651}" destId="{71544E8F-0ED0-4892-AEC0-2E4AB8DDAFDC}" srcOrd="4" destOrd="0" presId="urn:microsoft.com/office/officeart/2005/8/layout/hList1"/>
    <dgm:cxn modelId="{D61D8419-547D-4778-9306-EA1FBBC7D11F}" type="presParOf" srcId="{71544E8F-0ED0-4892-AEC0-2E4AB8DDAFDC}" destId="{D1B35BB4-2B08-4992-8308-77ECBA8D0AE7}" srcOrd="0" destOrd="0" presId="urn:microsoft.com/office/officeart/2005/8/layout/hList1"/>
    <dgm:cxn modelId="{A6873248-4723-40DF-A908-6C94F52628E0}" type="presParOf" srcId="{71544E8F-0ED0-4892-AEC0-2E4AB8DDAFDC}" destId="{53100E12-0CF7-4F3C-B59B-618CF6ED71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0E2B-6F8F-4093-BE4A-C822178C3DB8}">
      <dsp:nvSpPr>
        <dsp:cNvPr id="0" name=""/>
        <dsp:cNvSpPr/>
      </dsp:nvSpPr>
      <dsp:spPr>
        <a:xfrm>
          <a:off x="505583" y="935560"/>
          <a:ext cx="980409" cy="9804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Parameters</a:t>
          </a:r>
        </a:p>
      </dsp:txBody>
      <dsp:txXfrm>
        <a:off x="649161" y="1079145"/>
        <a:ext cx="693253" cy="693288"/>
      </dsp:txXfrm>
    </dsp:sp>
    <dsp:sp modelId="{BE7F2972-889E-49BB-98F7-8B31864BC3A7}">
      <dsp:nvSpPr>
        <dsp:cNvPr id="0" name=""/>
        <dsp:cNvSpPr/>
      </dsp:nvSpPr>
      <dsp:spPr>
        <a:xfrm>
          <a:off x="0" y="390426"/>
          <a:ext cx="1976344" cy="206021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BC2E-5C47-40B4-943A-F9CCBA3C5602}">
      <dsp:nvSpPr>
        <dsp:cNvPr id="0" name=""/>
        <dsp:cNvSpPr/>
      </dsp:nvSpPr>
      <dsp:spPr>
        <a:xfrm>
          <a:off x="1460293" y="561780"/>
          <a:ext cx="525208" cy="5253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BFA57-3D45-4DC9-84CE-79DD22A60C29}">
      <dsp:nvSpPr>
        <dsp:cNvPr id="0" name=""/>
        <dsp:cNvSpPr/>
      </dsp:nvSpPr>
      <dsp:spPr>
        <a:xfrm>
          <a:off x="2020282" y="572549"/>
          <a:ext cx="703012" cy="5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100" kern="1200" dirty="0"/>
            <a:t>Facial</a:t>
          </a:r>
        </a:p>
      </dsp:txBody>
      <dsp:txXfrm>
        <a:off x="2020282" y="572549"/>
        <a:ext cx="703012" cy="508461"/>
      </dsp:txXfrm>
    </dsp:sp>
    <dsp:sp modelId="{EAE8BC30-3CA3-43B0-A948-EADE04E37A3A}">
      <dsp:nvSpPr>
        <dsp:cNvPr id="0" name=""/>
        <dsp:cNvSpPr/>
      </dsp:nvSpPr>
      <dsp:spPr>
        <a:xfrm>
          <a:off x="1658230" y="1161772"/>
          <a:ext cx="525208" cy="5253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63002-85E5-40AA-8B9C-8C33394DAA66}">
      <dsp:nvSpPr>
        <dsp:cNvPr id="0" name=""/>
        <dsp:cNvSpPr/>
      </dsp:nvSpPr>
      <dsp:spPr>
        <a:xfrm>
          <a:off x="2226206" y="1169189"/>
          <a:ext cx="703012" cy="5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100" kern="1200" dirty="0"/>
            <a:t>Gingival </a:t>
          </a:r>
        </a:p>
      </dsp:txBody>
      <dsp:txXfrm>
        <a:off x="2226206" y="1169189"/>
        <a:ext cx="703012" cy="508461"/>
      </dsp:txXfrm>
    </dsp:sp>
    <dsp:sp modelId="{9EC93310-6E86-470C-9AB9-2A893C89CC34}">
      <dsp:nvSpPr>
        <dsp:cNvPr id="0" name=""/>
        <dsp:cNvSpPr/>
      </dsp:nvSpPr>
      <dsp:spPr>
        <a:xfrm>
          <a:off x="1455235" y="1767888"/>
          <a:ext cx="525208" cy="5253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5288B-1505-4C9A-9FAD-6B909A3835A5}">
      <dsp:nvSpPr>
        <dsp:cNvPr id="0" name=""/>
        <dsp:cNvSpPr/>
      </dsp:nvSpPr>
      <dsp:spPr>
        <a:xfrm>
          <a:off x="2020282" y="1778602"/>
          <a:ext cx="703012" cy="508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1100" kern="1200" dirty="0"/>
            <a:t>Dental </a:t>
          </a:r>
        </a:p>
      </dsp:txBody>
      <dsp:txXfrm>
        <a:off x="2020282" y="1778602"/>
        <a:ext cx="703012" cy="508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5C45A-917B-49F2-A079-12B07F916BB5}">
      <dsp:nvSpPr>
        <dsp:cNvPr id="0" name=""/>
        <dsp:cNvSpPr/>
      </dsp:nvSpPr>
      <dsp:spPr>
        <a:xfrm>
          <a:off x="0" y="0"/>
          <a:ext cx="1364886" cy="5459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GOLDEN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sp:txBody>
      <dsp:txXfrm>
        <a:off x="0" y="0"/>
        <a:ext cx="1364886" cy="545954"/>
      </dsp:txXfrm>
    </dsp:sp>
    <dsp:sp modelId="{E7D6472D-A28B-4FD9-9803-0AE44217BBAF}">
      <dsp:nvSpPr>
        <dsp:cNvPr id="0" name=""/>
        <dsp:cNvSpPr/>
      </dsp:nvSpPr>
      <dsp:spPr>
        <a:xfrm>
          <a:off x="1399" y="559425"/>
          <a:ext cx="1364886" cy="2108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Mentioned by Lombardi and developed by Levin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Central Incisor * 0.618=width of lateral incisor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62% of lateral Incisor = Canine </a:t>
          </a:r>
        </a:p>
      </dsp:txBody>
      <dsp:txXfrm>
        <a:off x="1399" y="559425"/>
        <a:ext cx="1364886" cy="2108160"/>
      </dsp:txXfrm>
    </dsp:sp>
    <dsp:sp modelId="{4D9C1BF6-8AF9-46D6-86A2-9F838BF51277}">
      <dsp:nvSpPr>
        <dsp:cNvPr id="0" name=""/>
        <dsp:cNvSpPr/>
      </dsp:nvSpPr>
      <dsp:spPr>
        <a:xfrm>
          <a:off x="1557369" y="13470"/>
          <a:ext cx="1364886" cy="5459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DENTAL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sp:txBody>
      <dsp:txXfrm>
        <a:off x="1557369" y="13470"/>
        <a:ext cx="1364886" cy="545954"/>
      </dsp:txXfrm>
    </dsp:sp>
    <dsp:sp modelId="{DDCDF21A-0659-4AE9-AC3C-D57A74C173D4}">
      <dsp:nvSpPr>
        <dsp:cNvPr id="0" name=""/>
        <dsp:cNvSpPr/>
      </dsp:nvSpPr>
      <dsp:spPr>
        <a:xfrm>
          <a:off x="1557369" y="559425"/>
          <a:ext cx="1364886" cy="2108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1/16</a:t>
          </a:r>
          <a:r>
            <a:rPr lang="en-IN" sz="900" kern="1200" baseline="30000" dirty="0"/>
            <a:t>th</a:t>
          </a:r>
          <a:r>
            <a:rPr lang="en-IN" sz="900" kern="1200" dirty="0"/>
            <a:t> of height of face from hairline to chin= Height of Central Incisor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1/16</a:t>
          </a:r>
          <a:r>
            <a:rPr lang="en-IN" sz="900" kern="1200" baseline="30000" dirty="0"/>
            <a:t>th</a:t>
          </a:r>
          <a:r>
            <a:rPr lang="en-IN" sz="900" kern="1200" dirty="0"/>
            <a:t> of </a:t>
          </a:r>
          <a:r>
            <a:rPr lang="en-IN" sz="900" kern="1200" dirty="0" err="1"/>
            <a:t>Interzygomatic</a:t>
          </a:r>
          <a:r>
            <a:rPr lang="en-IN" sz="900" kern="1200" dirty="0"/>
            <a:t> width= width of central incisor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All six </a:t>
          </a:r>
          <a:r>
            <a:rPr lang="en-IN" sz="900" kern="1200" dirty="0" err="1"/>
            <a:t>anteriors</a:t>
          </a:r>
          <a:r>
            <a:rPr lang="en-IN" sz="900" kern="1200" dirty="0"/>
            <a:t> when viewed from front should be in Golden Proportion to </a:t>
          </a:r>
          <a:r>
            <a:rPr lang="en-IN" sz="900" kern="1200" dirty="0" err="1"/>
            <a:t>Intercommissural</a:t>
          </a:r>
          <a:r>
            <a:rPr lang="en-IN" sz="900" kern="1200" dirty="0"/>
            <a:t> width</a:t>
          </a:r>
        </a:p>
      </dsp:txBody>
      <dsp:txXfrm>
        <a:off x="1557369" y="559425"/>
        <a:ext cx="1364886" cy="2108160"/>
      </dsp:txXfrm>
    </dsp:sp>
    <dsp:sp modelId="{D1B35BB4-2B08-4992-8308-77ECBA8D0AE7}">
      <dsp:nvSpPr>
        <dsp:cNvPr id="0" name=""/>
        <dsp:cNvSpPr/>
      </dsp:nvSpPr>
      <dsp:spPr>
        <a:xfrm>
          <a:off x="3114739" y="7629"/>
          <a:ext cx="1364886" cy="5459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FACIAL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PROPORTION</a:t>
          </a:r>
        </a:p>
      </dsp:txBody>
      <dsp:txXfrm>
        <a:off x="3114739" y="7629"/>
        <a:ext cx="1364886" cy="545954"/>
      </dsp:txXfrm>
    </dsp:sp>
    <dsp:sp modelId="{53100E12-0CF7-4F3C-B59B-618CF6ED71FF}">
      <dsp:nvSpPr>
        <dsp:cNvPr id="0" name=""/>
        <dsp:cNvSpPr/>
      </dsp:nvSpPr>
      <dsp:spPr>
        <a:xfrm>
          <a:off x="3113340" y="559425"/>
          <a:ext cx="1364886" cy="210816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Rule of thirds divides face into 3 segments vertically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TRICHION superiorly- Ideal Hairline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NASION- Junction between upper and middle thirds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SUBNASALE- Junction of middle and lower third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MENTON Inferiorly.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900" kern="1200" dirty="0"/>
            <a:t>(If lower third of face is subdivided into thirds, the ideal incisal position is at the junction of upper and middle thirds</a:t>
          </a:r>
        </a:p>
      </dsp:txBody>
      <dsp:txXfrm>
        <a:off x="3113340" y="559425"/>
        <a:ext cx="1364886" cy="21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0BFDF-F7BA-416C-B778-D0E000A97EDE}"/>
              </a:ext>
            </a:extLst>
          </p:cNvPr>
          <p:cNvSpPr txBox="1"/>
          <p:nvPr/>
        </p:nvSpPr>
        <p:spPr>
          <a:xfrm>
            <a:off x="856695" y="25505"/>
            <a:ext cx="532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  <a:cs typeface="Calibri Light" panose="020F0302020204030204" pitchFamily="34" charset="0"/>
              </a:rPr>
              <a:t>DIGITAL SMILE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7FC1A-3842-44BA-82EA-B8728C5A6839}"/>
              </a:ext>
            </a:extLst>
          </p:cNvPr>
          <p:cNvSpPr txBox="1"/>
          <p:nvPr/>
        </p:nvSpPr>
        <p:spPr>
          <a:xfrm>
            <a:off x="1313896" y="523970"/>
            <a:ext cx="32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Everything starts with a smile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63A13DE-E797-4C59-8E34-F38CC271F45F}"/>
              </a:ext>
            </a:extLst>
          </p:cNvPr>
          <p:cNvSpPr/>
          <p:nvPr/>
        </p:nvSpPr>
        <p:spPr>
          <a:xfrm>
            <a:off x="230818" y="866381"/>
            <a:ext cx="10369120" cy="21879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8B003-6FE2-4579-8A13-817D5221D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6145" r="14938"/>
          <a:stretch/>
        </p:blipFill>
        <p:spPr>
          <a:xfrm>
            <a:off x="230818" y="106532"/>
            <a:ext cx="1012055" cy="781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B17F74-85BA-4786-B03D-46078E84FC0E}"/>
              </a:ext>
            </a:extLst>
          </p:cNvPr>
          <p:cNvSpPr txBox="1"/>
          <p:nvPr/>
        </p:nvSpPr>
        <p:spPr>
          <a:xfrm>
            <a:off x="381739" y="1228720"/>
            <a:ext cx="30894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rgbClr val="C00000"/>
                </a:solidFill>
              </a:rPr>
              <a:t>A beautiful smile and harmonic facial </a:t>
            </a:r>
            <a:r>
              <a:rPr lang="en-IN" sz="1200" dirty="0" err="1">
                <a:solidFill>
                  <a:srgbClr val="C00000"/>
                </a:solidFill>
              </a:rPr>
              <a:t>esthetics</a:t>
            </a:r>
            <a:r>
              <a:rPr lang="en-IN" sz="1200" dirty="0">
                <a:solidFill>
                  <a:srgbClr val="C00000"/>
                </a:solidFill>
              </a:rPr>
              <a:t> are attributes that contribute to the well-being of any patient.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200" dirty="0">
                <a:solidFill>
                  <a:srgbClr val="C00000"/>
                </a:solidFill>
              </a:rPr>
              <a:t>Smile </a:t>
            </a:r>
            <a:r>
              <a:rPr lang="en-IN" sz="1200" dirty="0" err="1">
                <a:solidFill>
                  <a:srgbClr val="C00000"/>
                </a:solidFill>
              </a:rPr>
              <a:t>esthetics</a:t>
            </a:r>
            <a:r>
              <a:rPr lang="en-IN" sz="1200" dirty="0">
                <a:solidFill>
                  <a:srgbClr val="C00000"/>
                </a:solidFill>
              </a:rPr>
              <a:t> are related to form, texture, </a:t>
            </a:r>
            <a:r>
              <a:rPr lang="en-IN" sz="1200" dirty="0" err="1">
                <a:solidFill>
                  <a:srgbClr val="C00000"/>
                </a:solidFill>
              </a:rPr>
              <a:t>color</a:t>
            </a:r>
            <a:r>
              <a:rPr lang="en-IN" sz="1200" dirty="0">
                <a:solidFill>
                  <a:srgbClr val="C00000"/>
                </a:solidFill>
              </a:rPr>
              <a:t> and alignment of the anterior teeth as well as intraoral soft tissues, lips and facial </a:t>
            </a:r>
            <a:r>
              <a:rPr lang="en-IN" sz="1200" dirty="0" err="1">
                <a:solidFill>
                  <a:srgbClr val="C00000"/>
                </a:solidFill>
              </a:rPr>
              <a:t>esthetics</a:t>
            </a:r>
            <a:r>
              <a:rPr lang="en-IN" sz="1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A301B4-CF15-4B00-8204-3C936489AC05}"/>
              </a:ext>
            </a:extLst>
          </p:cNvPr>
          <p:cNvSpPr txBox="1"/>
          <p:nvPr/>
        </p:nvSpPr>
        <p:spPr>
          <a:xfrm>
            <a:off x="381739" y="2824938"/>
            <a:ext cx="3308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DIGITAL SMILE DESIGN (DSD) ?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D56D12E-5900-4D52-9B9D-43AFCAFBC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089728"/>
              </p:ext>
            </p:extLst>
          </p:nvPr>
        </p:nvGraphicFramePr>
        <p:xfrm>
          <a:off x="2911766" y="639180"/>
          <a:ext cx="2929219" cy="284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89B107F-AD28-4898-84F7-339B6C2E5CC5}"/>
              </a:ext>
            </a:extLst>
          </p:cNvPr>
          <p:cNvSpPr txBox="1"/>
          <p:nvPr/>
        </p:nvSpPr>
        <p:spPr>
          <a:xfrm>
            <a:off x="1045937" y="5005931"/>
            <a:ext cx="250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USED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9FEA0-6B03-420B-9B01-5223FECF5F97}"/>
              </a:ext>
            </a:extLst>
          </p:cNvPr>
          <p:cNvSpPr txBox="1"/>
          <p:nvPr/>
        </p:nvSpPr>
        <p:spPr>
          <a:xfrm>
            <a:off x="7445503" y="3963979"/>
            <a:ext cx="4479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DISCUSSION: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>
                <a:solidFill>
                  <a:srgbClr val="FFC000"/>
                </a:solidFill>
              </a:rPr>
              <a:t>Cosmetic dentistry is the integration of all areas of dentistry, therefore, for a </a:t>
            </a:r>
            <a:r>
              <a:rPr lang="en-IN" sz="1100" dirty="0" err="1">
                <a:solidFill>
                  <a:srgbClr val="FFC000"/>
                </a:solidFill>
              </a:rPr>
              <a:t>practioner</a:t>
            </a:r>
            <a:r>
              <a:rPr lang="en-IN" sz="1100" dirty="0">
                <a:solidFill>
                  <a:srgbClr val="FFC000"/>
                </a:solidFill>
              </a:rPr>
              <a:t> to decide the best treatment option, the dentist must perform a comprehensive </a:t>
            </a:r>
            <a:r>
              <a:rPr lang="en-IN" sz="1100" dirty="0" err="1">
                <a:solidFill>
                  <a:srgbClr val="FFC000"/>
                </a:solidFill>
              </a:rPr>
              <a:t>esthetic</a:t>
            </a:r>
            <a:r>
              <a:rPr lang="en-IN" sz="1100" dirty="0">
                <a:solidFill>
                  <a:srgbClr val="FFC000"/>
                </a:solidFill>
              </a:rPr>
              <a:t> evaluation.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1100" dirty="0">
                <a:solidFill>
                  <a:srgbClr val="FFC000"/>
                </a:solidFill>
              </a:rPr>
              <a:t>DSD programs incorporate digital technology to the smile design process and used as tools for diagnosis, treatment plan visualization, and communication with the patient and technician.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5B38E870-0373-4DF8-BE9A-FDF157F0F418}"/>
              </a:ext>
            </a:extLst>
          </p:cNvPr>
          <p:cNvSpPr/>
          <p:nvPr/>
        </p:nvSpPr>
        <p:spPr>
          <a:xfrm>
            <a:off x="894237" y="5339241"/>
            <a:ext cx="2902996" cy="1412227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Photoshop CS6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Keynote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accent6">
                    <a:lumMod val="50000"/>
                  </a:schemeClr>
                </a:solidFill>
              </a:rPr>
              <a:t>Planmeca</a:t>
            </a: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N" sz="1000" dirty="0" err="1">
                <a:solidFill>
                  <a:schemeClr val="accent6">
                    <a:lumMod val="50000"/>
                  </a:schemeClr>
                </a:solidFill>
              </a:rPr>
              <a:t>Romexis</a:t>
            </a:r>
            <a:endParaRPr lang="en-IN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accent6">
                    <a:lumMod val="50000"/>
                  </a:schemeClr>
                </a:solidFill>
              </a:rPr>
              <a:t>Cerec</a:t>
            </a: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 SW 4.2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Aesthetic DSD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DTS- Dental Treatment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accent6">
                    <a:lumMod val="50000"/>
                  </a:schemeClr>
                </a:solidFill>
              </a:rPr>
              <a:t>Smile Designer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000" dirty="0" err="1">
                <a:solidFill>
                  <a:schemeClr val="accent6">
                    <a:lumMod val="50000"/>
                  </a:schemeClr>
                </a:solidFill>
              </a:rPr>
              <a:t>VisagiSMile</a:t>
            </a:r>
            <a:endParaRPr lang="en-IN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E3BF9F83-09ED-43A2-88B5-E57A073E1333}"/>
              </a:ext>
            </a:extLst>
          </p:cNvPr>
          <p:cNvSpPr/>
          <p:nvPr/>
        </p:nvSpPr>
        <p:spPr>
          <a:xfrm>
            <a:off x="409123" y="3391945"/>
            <a:ext cx="4002446" cy="1613986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accent6">
                    <a:lumMod val="50000"/>
                  </a:schemeClr>
                </a:solidFill>
              </a:rPr>
              <a:t>A digital planning tool which evaluates the </a:t>
            </a:r>
            <a:r>
              <a:rPr lang="en-IN" sz="1200" dirty="0" err="1">
                <a:solidFill>
                  <a:schemeClr val="accent6">
                    <a:lumMod val="50000"/>
                  </a:schemeClr>
                </a:solidFill>
              </a:rPr>
              <a:t>esthetic</a:t>
            </a:r>
            <a:r>
              <a:rPr lang="en-IN" sz="1200" dirty="0">
                <a:solidFill>
                  <a:schemeClr val="accent6">
                    <a:lumMod val="50000"/>
                  </a:schemeClr>
                </a:solidFill>
              </a:rPr>
              <a:t> relationship among the teeth, gingiva, smile and face, obtained through lines and digital drawings.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accent6">
                    <a:lumMod val="50000"/>
                  </a:schemeClr>
                </a:solidFill>
              </a:rPr>
              <a:t>It is a Multi-use conceptual tool that can strengthen diagnostic vision, improve communication and enhance treatment predictability, by permitting careful analysis of patients facial and dental characteristics.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76386C61-FEDB-4A32-A867-8A3388C9AE7F}"/>
              </a:ext>
            </a:extLst>
          </p:cNvPr>
          <p:cNvSpPr/>
          <p:nvPr/>
        </p:nvSpPr>
        <p:spPr>
          <a:xfrm>
            <a:off x="10670961" y="715847"/>
            <a:ext cx="399493" cy="36933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B19BF5AF-CAB5-460D-AD46-184B02123F83}"/>
              </a:ext>
            </a:extLst>
          </p:cNvPr>
          <p:cNvSpPr/>
          <p:nvPr/>
        </p:nvSpPr>
        <p:spPr>
          <a:xfrm>
            <a:off x="11141475" y="727835"/>
            <a:ext cx="399493" cy="36933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>
              <a:ln/>
              <a:solidFill>
                <a:schemeClr val="accent4"/>
              </a:solidFill>
            </a:endParaRPr>
          </a:p>
        </p:txBody>
      </p:sp>
      <p:sp>
        <p:nvSpPr>
          <p:cNvPr id="21" name="Smiley Face 20">
            <a:extLst>
              <a:ext uri="{FF2B5EF4-FFF2-40B4-BE49-F238E27FC236}">
                <a16:creationId xmlns:a16="http://schemas.microsoft.com/office/drawing/2014/main" id="{14274FF7-D192-43BF-8A46-E0F4C983A5B9}"/>
              </a:ext>
            </a:extLst>
          </p:cNvPr>
          <p:cNvSpPr/>
          <p:nvPr/>
        </p:nvSpPr>
        <p:spPr>
          <a:xfrm>
            <a:off x="11611989" y="727835"/>
            <a:ext cx="399493" cy="36933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sp>
        <p:nvSpPr>
          <p:cNvPr id="22" name="Smiley Face 21">
            <a:extLst>
              <a:ext uri="{FF2B5EF4-FFF2-40B4-BE49-F238E27FC236}">
                <a16:creationId xmlns:a16="http://schemas.microsoft.com/office/drawing/2014/main" id="{A1EC7275-9951-40F9-AC7C-EAA932C2E1BC}"/>
              </a:ext>
            </a:extLst>
          </p:cNvPr>
          <p:cNvSpPr/>
          <p:nvPr/>
        </p:nvSpPr>
        <p:spPr>
          <a:xfrm>
            <a:off x="157579" y="1293820"/>
            <a:ext cx="261892" cy="24588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A5BD64E6-A144-4CC1-88A3-89F4DEF94103}"/>
              </a:ext>
            </a:extLst>
          </p:cNvPr>
          <p:cNvSpPr/>
          <p:nvPr/>
        </p:nvSpPr>
        <p:spPr>
          <a:xfrm rot="165872">
            <a:off x="151802" y="2898158"/>
            <a:ext cx="261892" cy="24588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318EFB7E-B8C3-4C2C-8138-676C40B2D06E}"/>
              </a:ext>
            </a:extLst>
          </p:cNvPr>
          <p:cNvSpPr/>
          <p:nvPr/>
        </p:nvSpPr>
        <p:spPr>
          <a:xfrm>
            <a:off x="856695" y="5074538"/>
            <a:ext cx="263983" cy="24588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ADE145-6C8B-40F7-AD6B-85986DBD1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063113"/>
              </p:ext>
            </p:extLst>
          </p:nvPr>
        </p:nvGraphicFramePr>
        <p:xfrm>
          <a:off x="7498620" y="1230732"/>
          <a:ext cx="4479626" cy="268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Smiley Face 25">
            <a:extLst>
              <a:ext uri="{FF2B5EF4-FFF2-40B4-BE49-F238E27FC236}">
                <a16:creationId xmlns:a16="http://schemas.microsoft.com/office/drawing/2014/main" id="{BC04B4DC-E16B-4D29-B7C6-C5C9B876E3F9}"/>
              </a:ext>
            </a:extLst>
          </p:cNvPr>
          <p:cNvSpPr/>
          <p:nvPr/>
        </p:nvSpPr>
        <p:spPr>
          <a:xfrm>
            <a:off x="7445503" y="4022017"/>
            <a:ext cx="261892" cy="24588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C9B53-72B4-445F-B02B-3CF25DDC0312}"/>
              </a:ext>
            </a:extLst>
          </p:cNvPr>
          <p:cNvSpPr txBox="1"/>
          <p:nvPr/>
        </p:nvSpPr>
        <p:spPr>
          <a:xfrm>
            <a:off x="7707395" y="5335513"/>
            <a:ext cx="293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REFERENCES:</a:t>
            </a:r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F23C1CC9-56D7-47EB-8279-7FEB266845AF}"/>
              </a:ext>
            </a:extLst>
          </p:cNvPr>
          <p:cNvSpPr/>
          <p:nvPr/>
        </p:nvSpPr>
        <p:spPr>
          <a:xfrm>
            <a:off x="7479141" y="5401165"/>
            <a:ext cx="261892" cy="245882"/>
          </a:xfrm>
          <a:prstGeom prst="smileyFace">
            <a:avLst/>
          </a:prstGeom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softEdge">
              <a:bevelT w="25400" h="38100"/>
            </a:sp3d>
          </a:bodyPr>
          <a:lstStyle/>
          <a:p>
            <a:pPr algn="ctr"/>
            <a:endParaRPr lang="en-IN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1A401B-83DF-494F-99CF-A2C97BAE490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4273" b="24012"/>
          <a:stretch/>
        </p:blipFill>
        <p:spPr>
          <a:xfrm>
            <a:off x="5715306" y="1206569"/>
            <a:ext cx="1459468" cy="822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CEA12E-8BF4-4538-9672-AF2E2D23736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588" t="16554" r="10989" b="55210"/>
          <a:stretch/>
        </p:blipFill>
        <p:spPr>
          <a:xfrm>
            <a:off x="5527499" y="2304968"/>
            <a:ext cx="1658343" cy="103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BFD697-A5E4-4E21-95AB-161C89ACAD7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78" t="50000" r="10288" b="19871"/>
          <a:stretch/>
        </p:blipFill>
        <p:spPr>
          <a:xfrm>
            <a:off x="5126570" y="3611164"/>
            <a:ext cx="2048204" cy="129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2C5CC9B-3383-4FB7-83F3-2A408B703F2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820" t="44531" r="6204" b="26107"/>
          <a:stretch/>
        </p:blipFill>
        <p:spPr>
          <a:xfrm>
            <a:off x="4580878" y="5190597"/>
            <a:ext cx="2593896" cy="1493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98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379</TotalTime>
  <Words>333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Corbel Light</vt:lpstr>
      <vt:lpstr>Tw Cen MT</vt:lpstr>
      <vt:lpstr>Wingdings</vt:lpstr>
      <vt:lpstr>Circuit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jadhavsanket82@gmail.com</dc:creator>
  <cp:lastModifiedBy>jadhavsanket82@gmail.com</cp:lastModifiedBy>
  <cp:revision>23</cp:revision>
  <dcterms:created xsi:type="dcterms:W3CDTF">2020-02-26T17:13:25Z</dcterms:created>
  <dcterms:modified xsi:type="dcterms:W3CDTF">2020-03-01T18:45:01Z</dcterms:modified>
</cp:coreProperties>
</file>