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 id="265" r:id="rId10"/>
    <p:sldId id="267" r:id="rId11"/>
    <p:sldId id="269" r:id="rId12"/>
    <p:sldId id="270" r:id="rId13"/>
    <p:sldId id="271" r:id="rId14"/>
    <p:sldId id="273"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94660"/>
  </p:normalViewPr>
  <p:slideViewPr>
    <p:cSldViewPr>
      <p:cViewPr varScale="1">
        <p:scale>
          <a:sx n="62" d="100"/>
          <a:sy n="62" d="100"/>
        </p:scale>
        <p:origin x="1584"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image" Target="../media/image6.png"/></Relationships>
</file>

<file path=ppt/diagrams/_rels/data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D6E14-B6DE-4B8C-BAFC-930E910D4BFA}" type="doc">
      <dgm:prSet loTypeId="urn:microsoft.com/office/officeart/2005/8/layout/hProcess10#2" loCatId="process" qsTypeId="urn:microsoft.com/office/officeart/2005/8/quickstyle/simple3" qsCatId="simple" csTypeId="urn:microsoft.com/office/officeart/2005/8/colors/accent1_2" csCatId="accent1" phldr="1"/>
      <dgm:spPr/>
      <dgm:t>
        <a:bodyPr/>
        <a:lstStyle/>
        <a:p>
          <a:endParaRPr lang="en-US"/>
        </a:p>
      </dgm:t>
    </dgm:pt>
    <dgm:pt modelId="{01A9B98D-BE8A-4ADC-A41B-2B4C4F18A36C}">
      <dgm:prSet phldrT="[Text]"/>
      <dgm:spPr/>
      <dgm:t>
        <a:bodyPr/>
        <a:lstStyle/>
        <a:p>
          <a:r>
            <a:rPr lang="en-US" sz="1300" dirty="0" smtClean="0"/>
            <a:t>1</a:t>
          </a:r>
          <a:endParaRPr lang="en-US" sz="1300" dirty="0"/>
        </a:p>
      </dgm:t>
    </dgm:pt>
    <dgm:pt modelId="{B6FC33FF-8A7D-48DE-8C7A-A9BF9AB12014}" type="parTrans" cxnId="{2695CA38-D7D5-45E6-AD30-96EC63BCAB85}">
      <dgm:prSet/>
      <dgm:spPr/>
      <dgm:t>
        <a:bodyPr/>
        <a:lstStyle/>
        <a:p>
          <a:endParaRPr lang="en-US"/>
        </a:p>
      </dgm:t>
    </dgm:pt>
    <dgm:pt modelId="{61106B68-875B-48AE-ADC7-DCDFA852DDB9}" type="sibTrans" cxnId="{2695CA38-D7D5-45E6-AD30-96EC63BCAB85}">
      <dgm:prSet/>
      <dgm:spPr/>
      <dgm:t>
        <a:bodyPr/>
        <a:lstStyle/>
        <a:p>
          <a:endParaRPr lang="en-US"/>
        </a:p>
      </dgm:t>
    </dgm:pt>
    <dgm:pt modelId="{0070F4B6-97EC-4B8D-94CF-7BD5DE690A51}">
      <dgm:prSet phldrT="[Text]" custT="1"/>
      <dgm:spPr/>
      <dgm:t>
        <a:bodyPr/>
        <a:lstStyle/>
        <a:p>
          <a:r>
            <a:rPr lang="en-US" sz="1400" dirty="0" smtClean="0"/>
            <a:t>At first the flange of custom tray should be reduced until they </a:t>
          </a:r>
          <a:r>
            <a:rPr lang="en-US" sz="1600" dirty="0" smtClean="0"/>
            <a:t>are 2mm </a:t>
          </a:r>
          <a:r>
            <a:rPr lang="en-US" sz="1400" dirty="0" smtClean="0"/>
            <a:t>short of the </a:t>
          </a:r>
          <a:r>
            <a:rPr lang="en-US" sz="1400" dirty="0" err="1" smtClean="0"/>
            <a:t>the</a:t>
          </a:r>
          <a:r>
            <a:rPr lang="en-US" sz="1400" dirty="0" smtClean="0"/>
            <a:t> reflection</a:t>
          </a:r>
          <a:endParaRPr lang="en-US" sz="1400" dirty="0"/>
        </a:p>
      </dgm:t>
    </dgm:pt>
    <dgm:pt modelId="{C7C6C3EC-213D-4924-9164-36BA978B0C92}" type="parTrans" cxnId="{C6A89FC9-6B2C-4F96-AD3C-E553D5FA8FDA}">
      <dgm:prSet/>
      <dgm:spPr/>
      <dgm:t>
        <a:bodyPr/>
        <a:lstStyle/>
        <a:p>
          <a:endParaRPr lang="en-US"/>
        </a:p>
      </dgm:t>
    </dgm:pt>
    <dgm:pt modelId="{B86D4083-4C8D-47DD-B7B4-3260FC8833C8}" type="sibTrans" cxnId="{C6A89FC9-6B2C-4F96-AD3C-E553D5FA8FDA}">
      <dgm:prSet/>
      <dgm:spPr/>
      <dgm:t>
        <a:bodyPr/>
        <a:lstStyle/>
        <a:p>
          <a:endParaRPr lang="en-US"/>
        </a:p>
      </dgm:t>
    </dgm:pt>
    <dgm:pt modelId="{E42E6243-FBDD-475F-948E-326E1FACCB84}">
      <dgm:prSet phldrT="[Text]" phldr="1" custT="1"/>
      <dgm:spPr/>
      <dgm:t>
        <a:bodyPr/>
        <a:lstStyle/>
        <a:p>
          <a:endParaRPr lang="en-US" sz="1600" dirty="0"/>
        </a:p>
      </dgm:t>
    </dgm:pt>
    <dgm:pt modelId="{895C315E-534F-4810-BD4D-F38678DCFD24}" type="parTrans" cxnId="{3EB7A251-8E29-4A2D-A643-7E4A7D37D1AF}">
      <dgm:prSet/>
      <dgm:spPr/>
      <dgm:t>
        <a:bodyPr/>
        <a:lstStyle/>
        <a:p>
          <a:endParaRPr lang="en-US"/>
        </a:p>
      </dgm:t>
    </dgm:pt>
    <dgm:pt modelId="{00117C3B-68B4-4215-894C-24F0F40F1633}" type="sibTrans" cxnId="{3EB7A251-8E29-4A2D-A643-7E4A7D37D1AF}">
      <dgm:prSet/>
      <dgm:spPr/>
      <dgm:t>
        <a:bodyPr/>
        <a:lstStyle/>
        <a:p>
          <a:endParaRPr lang="en-US"/>
        </a:p>
      </dgm:t>
    </dgm:pt>
    <dgm:pt modelId="{7A908CA5-942E-4D23-8FB5-18362EDB8174}">
      <dgm:prSet phldrT="[Text]" custT="1"/>
      <dgm:spPr/>
      <dgm:t>
        <a:bodyPr/>
        <a:lstStyle/>
        <a:p>
          <a:r>
            <a:rPr lang="en-US" sz="1400" dirty="0" smtClean="0"/>
            <a:t>2</a:t>
          </a:r>
          <a:endParaRPr lang="en-US" sz="1400" dirty="0"/>
        </a:p>
      </dgm:t>
    </dgm:pt>
    <dgm:pt modelId="{F468B43A-A000-4482-B178-4B25A551D7FC}" type="parTrans" cxnId="{0F8D0812-BAB0-421C-9689-094820305F7D}">
      <dgm:prSet/>
      <dgm:spPr/>
      <dgm:t>
        <a:bodyPr/>
        <a:lstStyle/>
        <a:p>
          <a:endParaRPr lang="en-US"/>
        </a:p>
      </dgm:t>
    </dgm:pt>
    <dgm:pt modelId="{D467DFB2-1046-463A-8B86-5189B5073DC9}" type="sibTrans" cxnId="{0F8D0812-BAB0-421C-9689-094820305F7D}">
      <dgm:prSet/>
      <dgm:spPr/>
      <dgm:t>
        <a:bodyPr/>
        <a:lstStyle/>
        <a:p>
          <a:endParaRPr lang="en-US"/>
        </a:p>
      </dgm:t>
    </dgm:pt>
    <dgm:pt modelId="{8E643811-DD38-418F-9450-714868E72A1A}">
      <dgm:prSet phldrT="[Text]" custT="1"/>
      <dgm:spPr/>
      <dgm:t>
        <a:bodyPr/>
        <a:lstStyle/>
        <a:p>
          <a:r>
            <a:rPr lang="en-US" sz="1400" dirty="0" smtClean="0"/>
            <a:t>Green stick compound is softened over flame till it begins to droop</a:t>
          </a:r>
          <a:endParaRPr lang="en-US" sz="1400" dirty="0"/>
        </a:p>
      </dgm:t>
    </dgm:pt>
    <dgm:pt modelId="{FEBEC910-B8C2-4060-9C0B-666754E49D7B}" type="parTrans" cxnId="{AE206CCB-2626-4FB2-B5F9-7094E04C30AC}">
      <dgm:prSet/>
      <dgm:spPr/>
      <dgm:t>
        <a:bodyPr/>
        <a:lstStyle/>
        <a:p>
          <a:endParaRPr lang="en-US"/>
        </a:p>
      </dgm:t>
    </dgm:pt>
    <dgm:pt modelId="{39F33F17-793B-4B61-A730-719867FDF437}" type="sibTrans" cxnId="{AE206CCB-2626-4FB2-B5F9-7094E04C30AC}">
      <dgm:prSet/>
      <dgm:spPr/>
      <dgm:t>
        <a:bodyPr/>
        <a:lstStyle/>
        <a:p>
          <a:endParaRPr lang="en-US"/>
        </a:p>
      </dgm:t>
    </dgm:pt>
    <dgm:pt modelId="{1D26A7F4-7F12-4195-918B-B7A07DE494A6}">
      <dgm:prSet phldrT="[Text]" phldr="1" custT="1"/>
      <dgm:spPr/>
      <dgm:t>
        <a:bodyPr/>
        <a:lstStyle/>
        <a:p>
          <a:endParaRPr lang="en-US" sz="1400" dirty="0"/>
        </a:p>
      </dgm:t>
    </dgm:pt>
    <dgm:pt modelId="{96EF111D-08BD-47C7-BC31-895F4058FE10}" type="parTrans" cxnId="{DFBBFDC2-F753-47D3-965A-3235B894F77A}">
      <dgm:prSet/>
      <dgm:spPr/>
      <dgm:t>
        <a:bodyPr/>
        <a:lstStyle/>
        <a:p>
          <a:endParaRPr lang="en-US"/>
        </a:p>
      </dgm:t>
    </dgm:pt>
    <dgm:pt modelId="{96422B54-2B13-4718-B87B-346D48AC26C3}" type="sibTrans" cxnId="{DFBBFDC2-F753-47D3-965A-3235B894F77A}">
      <dgm:prSet/>
      <dgm:spPr/>
      <dgm:t>
        <a:bodyPr/>
        <a:lstStyle/>
        <a:p>
          <a:endParaRPr lang="en-US"/>
        </a:p>
      </dgm:t>
    </dgm:pt>
    <dgm:pt modelId="{7FC4E111-4C31-4E33-9FE1-A2762A3EBCE9}">
      <dgm:prSet phldrT="[Text]"/>
      <dgm:spPr/>
      <dgm:t>
        <a:bodyPr/>
        <a:lstStyle/>
        <a:p>
          <a:r>
            <a:rPr lang="en-US" sz="1300" dirty="0" smtClean="0"/>
            <a:t>3</a:t>
          </a:r>
          <a:endParaRPr lang="en-US" sz="1300" dirty="0"/>
        </a:p>
      </dgm:t>
    </dgm:pt>
    <dgm:pt modelId="{AD91F0A1-B663-4675-B1A0-B269C00E2CB9}" type="parTrans" cxnId="{BC3313F1-FE1F-47B9-A8D6-7FD60E74DB4C}">
      <dgm:prSet/>
      <dgm:spPr/>
      <dgm:t>
        <a:bodyPr/>
        <a:lstStyle/>
        <a:p>
          <a:endParaRPr lang="en-US"/>
        </a:p>
      </dgm:t>
    </dgm:pt>
    <dgm:pt modelId="{0FAFE4BF-C17B-4D1F-A6E3-3E57E1271463}" type="sibTrans" cxnId="{BC3313F1-FE1F-47B9-A8D6-7FD60E74DB4C}">
      <dgm:prSet/>
      <dgm:spPr/>
      <dgm:t>
        <a:bodyPr/>
        <a:lstStyle/>
        <a:p>
          <a:endParaRPr lang="en-US"/>
        </a:p>
      </dgm:t>
    </dgm:pt>
    <dgm:pt modelId="{9945193C-4DB3-44EF-8936-ED18B8B24B10}">
      <dgm:prSet phldrT="[Text]" custT="1"/>
      <dgm:spPr/>
      <dgm:t>
        <a:bodyPr/>
        <a:lstStyle/>
        <a:p>
          <a:r>
            <a:rPr lang="en-US" sz="1200" dirty="0" smtClean="0"/>
            <a:t>Add softened green stick compound along the portion of the tray when border should be intended to be refined.</a:t>
          </a:r>
          <a:endParaRPr lang="en-US" sz="1200" dirty="0"/>
        </a:p>
      </dgm:t>
    </dgm:pt>
    <dgm:pt modelId="{6C5FC5E2-4C62-4159-B4D6-96668969C5E8}" type="parTrans" cxnId="{C5B1107A-CA27-464B-A196-10F99E2E8DF6}">
      <dgm:prSet/>
      <dgm:spPr/>
      <dgm:t>
        <a:bodyPr/>
        <a:lstStyle/>
        <a:p>
          <a:endParaRPr lang="en-US"/>
        </a:p>
      </dgm:t>
    </dgm:pt>
    <dgm:pt modelId="{C64BE388-8FDA-4E57-833D-B79E9A4E992C}" type="sibTrans" cxnId="{C5B1107A-CA27-464B-A196-10F99E2E8DF6}">
      <dgm:prSet/>
      <dgm:spPr/>
      <dgm:t>
        <a:bodyPr/>
        <a:lstStyle/>
        <a:p>
          <a:endParaRPr lang="en-US"/>
        </a:p>
      </dgm:t>
    </dgm:pt>
    <dgm:pt modelId="{CA046147-FC8C-4BE3-8E56-F0B1A6EC7346}">
      <dgm:prSet phldrT="[Text]" phldr="1" custT="1"/>
      <dgm:spPr/>
      <dgm:t>
        <a:bodyPr/>
        <a:lstStyle/>
        <a:p>
          <a:endParaRPr lang="en-US" sz="1200" dirty="0"/>
        </a:p>
      </dgm:t>
    </dgm:pt>
    <dgm:pt modelId="{667CF6F3-F857-4150-97C2-1971C65EC3E1}" type="parTrans" cxnId="{00D63EB2-F439-4EEA-A1B1-F99FA54B8779}">
      <dgm:prSet/>
      <dgm:spPr/>
      <dgm:t>
        <a:bodyPr/>
        <a:lstStyle/>
        <a:p>
          <a:endParaRPr lang="en-US"/>
        </a:p>
      </dgm:t>
    </dgm:pt>
    <dgm:pt modelId="{DFA66F1E-2635-41A2-B7E3-542BA9789C68}" type="sibTrans" cxnId="{00D63EB2-F439-4EEA-A1B1-F99FA54B8779}">
      <dgm:prSet/>
      <dgm:spPr/>
      <dgm:t>
        <a:bodyPr/>
        <a:lstStyle/>
        <a:p>
          <a:endParaRPr lang="en-US"/>
        </a:p>
      </dgm:t>
    </dgm:pt>
    <dgm:pt modelId="{41D49C44-5AB8-4E99-ABD0-B7C63CF0E06F}" type="pres">
      <dgm:prSet presAssocID="{2B3D6E14-B6DE-4B8C-BAFC-930E910D4BFA}" presName="Name0" presStyleCnt="0">
        <dgm:presLayoutVars>
          <dgm:dir/>
          <dgm:resizeHandles val="exact"/>
        </dgm:presLayoutVars>
      </dgm:prSet>
      <dgm:spPr/>
      <dgm:t>
        <a:bodyPr/>
        <a:lstStyle/>
        <a:p>
          <a:endParaRPr lang="en-US"/>
        </a:p>
      </dgm:t>
    </dgm:pt>
    <dgm:pt modelId="{36A41FEE-6FF1-4561-B8EC-07298DAB7E83}" type="pres">
      <dgm:prSet presAssocID="{01A9B98D-BE8A-4ADC-A41B-2B4C4F18A36C}" presName="composite" presStyleCnt="0"/>
      <dgm:spPr/>
    </dgm:pt>
    <dgm:pt modelId="{1DD9D143-18AC-48CF-8106-B2B324F90CD4}" type="pres">
      <dgm:prSet presAssocID="{01A9B98D-BE8A-4ADC-A41B-2B4C4F18A36C}" presName="imagSh" presStyleLbl="bgImgPlace1" presStyleIdx="0" presStyleCnt="3" custScaleX="143861" custScaleY="160802" custLinFactNeighborX="28406" custLinFactNeighborY="-48283"/>
      <dgm:spPr>
        <a:blipFill rotWithShape="0">
          <a:blip xmlns:r="http://schemas.openxmlformats.org/officeDocument/2006/relationships" r:embed="rId1"/>
          <a:stretch>
            <a:fillRect/>
          </a:stretch>
        </a:blipFill>
      </dgm:spPr>
    </dgm:pt>
    <dgm:pt modelId="{C9300CC1-5DC3-4FFF-970D-A995A7E4EA24}" type="pres">
      <dgm:prSet presAssocID="{01A9B98D-BE8A-4ADC-A41B-2B4C4F18A36C}" presName="txNode" presStyleLbl="node1" presStyleIdx="0" presStyleCnt="3" custScaleX="129249" custScaleY="146347" custLinFactNeighborX="7763" custLinFactNeighborY="35979">
        <dgm:presLayoutVars>
          <dgm:bulletEnabled val="1"/>
        </dgm:presLayoutVars>
      </dgm:prSet>
      <dgm:spPr/>
      <dgm:t>
        <a:bodyPr/>
        <a:lstStyle/>
        <a:p>
          <a:endParaRPr lang="en-US"/>
        </a:p>
      </dgm:t>
    </dgm:pt>
    <dgm:pt modelId="{9FD6147E-CA7D-40DF-A514-F6672289545E}" type="pres">
      <dgm:prSet presAssocID="{61106B68-875B-48AE-ADC7-DCDFA852DDB9}" presName="sibTrans" presStyleLbl="sibTrans2D1" presStyleIdx="0" presStyleCnt="2"/>
      <dgm:spPr/>
      <dgm:t>
        <a:bodyPr/>
        <a:lstStyle/>
        <a:p>
          <a:endParaRPr lang="en-US"/>
        </a:p>
      </dgm:t>
    </dgm:pt>
    <dgm:pt modelId="{69568B4E-4BFB-4729-BCE3-001CD7A2C9E1}" type="pres">
      <dgm:prSet presAssocID="{61106B68-875B-48AE-ADC7-DCDFA852DDB9}" presName="connTx" presStyleLbl="sibTrans2D1" presStyleIdx="0" presStyleCnt="2"/>
      <dgm:spPr/>
      <dgm:t>
        <a:bodyPr/>
        <a:lstStyle/>
        <a:p>
          <a:endParaRPr lang="en-US"/>
        </a:p>
      </dgm:t>
    </dgm:pt>
    <dgm:pt modelId="{2239A5D2-3982-439D-AB7B-5022AFF68564}" type="pres">
      <dgm:prSet presAssocID="{7A908CA5-942E-4D23-8FB5-18362EDB8174}" presName="composite" presStyleCnt="0"/>
      <dgm:spPr/>
    </dgm:pt>
    <dgm:pt modelId="{50B09588-F984-43A7-B723-E24410226E13}" type="pres">
      <dgm:prSet presAssocID="{7A908CA5-942E-4D23-8FB5-18362EDB8174}" presName="imagSh" presStyleLbl="bgImgPlace1" presStyleIdx="1" presStyleCnt="3" custScaleY="175982" custLinFactNeighborX="6750" custLinFactNeighborY="-52415"/>
      <dgm:spPr>
        <a:blipFill rotWithShape="0">
          <a:blip xmlns:r="http://schemas.openxmlformats.org/officeDocument/2006/relationships" r:embed="rId2"/>
          <a:stretch>
            <a:fillRect/>
          </a:stretch>
        </a:blipFill>
      </dgm:spPr>
    </dgm:pt>
    <dgm:pt modelId="{2A4352F1-A7D5-4CA8-8E56-6E8418878FCC}" type="pres">
      <dgm:prSet presAssocID="{7A908CA5-942E-4D23-8FB5-18362EDB8174}" presName="txNode" presStyleLbl="node1" presStyleIdx="1" presStyleCnt="3" custScaleX="187832" custLinFactNeighborX="-3590" custLinFactNeighborY="39475">
        <dgm:presLayoutVars>
          <dgm:bulletEnabled val="1"/>
        </dgm:presLayoutVars>
      </dgm:prSet>
      <dgm:spPr/>
      <dgm:t>
        <a:bodyPr/>
        <a:lstStyle/>
        <a:p>
          <a:endParaRPr lang="en-US"/>
        </a:p>
      </dgm:t>
    </dgm:pt>
    <dgm:pt modelId="{A44222BF-444A-4750-BA42-CA75F58A3E04}" type="pres">
      <dgm:prSet presAssocID="{D467DFB2-1046-463A-8B86-5189B5073DC9}" presName="sibTrans" presStyleLbl="sibTrans2D1" presStyleIdx="1" presStyleCnt="2"/>
      <dgm:spPr/>
      <dgm:t>
        <a:bodyPr/>
        <a:lstStyle/>
        <a:p>
          <a:endParaRPr lang="en-US"/>
        </a:p>
      </dgm:t>
    </dgm:pt>
    <dgm:pt modelId="{C1A3A446-E87F-433E-9027-F5830B761665}" type="pres">
      <dgm:prSet presAssocID="{D467DFB2-1046-463A-8B86-5189B5073DC9}" presName="connTx" presStyleLbl="sibTrans2D1" presStyleIdx="1" presStyleCnt="2"/>
      <dgm:spPr/>
      <dgm:t>
        <a:bodyPr/>
        <a:lstStyle/>
        <a:p>
          <a:endParaRPr lang="en-US"/>
        </a:p>
      </dgm:t>
    </dgm:pt>
    <dgm:pt modelId="{107D6742-AA44-4774-9899-127159359B5D}" type="pres">
      <dgm:prSet presAssocID="{7FC4E111-4C31-4E33-9FE1-A2762A3EBCE9}" presName="composite" presStyleCnt="0"/>
      <dgm:spPr/>
    </dgm:pt>
    <dgm:pt modelId="{017767A1-0FD7-4955-967D-9D494EB509F8}" type="pres">
      <dgm:prSet presAssocID="{7FC4E111-4C31-4E33-9FE1-A2762A3EBCE9}" presName="imagSh" presStyleLbl="bgImgPlace1" presStyleIdx="2" presStyleCnt="3" custScaleX="157981" custScaleY="105182"/>
      <dgm:spPr>
        <a:blipFill rotWithShape="0">
          <a:blip xmlns:r="http://schemas.openxmlformats.org/officeDocument/2006/relationships" r:embed="rId3"/>
          <a:stretch>
            <a:fillRect/>
          </a:stretch>
        </a:blipFill>
      </dgm:spPr>
    </dgm:pt>
    <dgm:pt modelId="{E6B0EEFF-0389-41FC-A7FC-4A312EC7C9B5}" type="pres">
      <dgm:prSet presAssocID="{7FC4E111-4C31-4E33-9FE1-A2762A3EBCE9}" presName="txNode" presStyleLbl="node1" presStyleIdx="2" presStyleCnt="3" custScaleX="134060" custLinFactNeighborX="-18744" custLinFactNeighborY="55162">
        <dgm:presLayoutVars>
          <dgm:bulletEnabled val="1"/>
        </dgm:presLayoutVars>
      </dgm:prSet>
      <dgm:spPr/>
      <dgm:t>
        <a:bodyPr/>
        <a:lstStyle/>
        <a:p>
          <a:endParaRPr lang="en-US"/>
        </a:p>
      </dgm:t>
    </dgm:pt>
  </dgm:ptLst>
  <dgm:cxnLst>
    <dgm:cxn modelId="{54FA0F85-4FF6-4EB3-88A4-7CC8E24CFA01}" type="presOf" srcId="{8E643811-DD38-418F-9450-714868E72A1A}" destId="{2A4352F1-A7D5-4CA8-8E56-6E8418878FCC}" srcOrd="0" destOrd="1" presId="urn:microsoft.com/office/officeart/2005/8/layout/hProcess10#2"/>
    <dgm:cxn modelId="{858E4FE2-0EB6-4730-8368-CEBE72C511AE}" type="presOf" srcId="{D467DFB2-1046-463A-8B86-5189B5073DC9}" destId="{A44222BF-444A-4750-BA42-CA75F58A3E04}" srcOrd="0" destOrd="0" presId="urn:microsoft.com/office/officeart/2005/8/layout/hProcess10#2"/>
    <dgm:cxn modelId="{CF71D3FC-6529-49C9-A3D3-C325092A954E}" type="presOf" srcId="{9945193C-4DB3-44EF-8936-ED18B8B24B10}" destId="{E6B0EEFF-0389-41FC-A7FC-4A312EC7C9B5}" srcOrd="0" destOrd="1" presId="urn:microsoft.com/office/officeart/2005/8/layout/hProcess10#2"/>
    <dgm:cxn modelId="{C6A89FC9-6B2C-4F96-AD3C-E553D5FA8FDA}" srcId="{01A9B98D-BE8A-4ADC-A41B-2B4C4F18A36C}" destId="{0070F4B6-97EC-4B8D-94CF-7BD5DE690A51}" srcOrd="0" destOrd="0" parTransId="{C7C6C3EC-213D-4924-9164-36BA978B0C92}" sibTransId="{B86D4083-4C8D-47DD-B7B4-3260FC8833C8}"/>
    <dgm:cxn modelId="{00D63EB2-F439-4EEA-A1B1-F99FA54B8779}" srcId="{7FC4E111-4C31-4E33-9FE1-A2762A3EBCE9}" destId="{CA046147-FC8C-4BE3-8E56-F0B1A6EC7346}" srcOrd="1" destOrd="0" parTransId="{667CF6F3-F857-4150-97C2-1971C65EC3E1}" sibTransId="{DFA66F1E-2635-41A2-B7E3-542BA9789C68}"/>
    <dgm:cxn modelId="{D561745F-C8AC-44F7-8942-B637B838A180}" type="presOf" srcId="{D467DFB2-1046-463A-8B86-5189B5073DC9}" destId="{C1A3A446-E87F-433E-9027-F5830B761665}" srcOrd="1" destOrd="0" presId="urn:microsoft.com/office/officeart/2005/8/layout/hProcess10#2"/>
    <dgm:cxn modelId="{AE206CCB-2626-4FB2-B5F9-7094E04C30AC}" srcId="{7A908CA5-942E-4D23-8FB5-18362EDB8174}" destId="{8E643811-DD38-418F-9450-714868E72A1A}" srcOrd="0" destOrd="0" parTransId="{FEBEC910-B8C2-4060-9C0B-666754E49D7B}" sibTransId="{39F33F17-793B-4B61-A730-719867FDF437}"/>
    <dgm:cxn modelId="{0F8D0812-BAB0-421C-9689-094820305F7D}" srcId="{2B3D6E14-B6DE-4B8C-BAFC-930E910D4BFA}" destId="{7A908CA5-942E-4D23-8FB5-18362EDB8174}" srcOrd="1" destOrd="0" parTransId="{F468B43A-A000-4482-B178-4B25A551D7FC}" sibTransId="{D467DFB2-1046-463A-8B86-5189B5073DC9}"/>
    <dgm:cxn modelId="{58F43368-B542-494B-9726-87BE28033944}" type="presOf" srcId="{61106B68-875B-48AE-ADC7-DCDFA852DDB9}" destId="{9FD6147E-CA7D-40DF-A514-F6672289545E}" srcOrd="0" destOrd="0" presId="urn:microsoft.com/office/officeart/2005/8/layout/hProcess10#2"/>
    <dgm:cxn modelId="{18533A24-D452-4E60-8366-B471322252E5}" type="presOf" srcId="{7A908CA5-942E-4D23-8FB5-18362EDB8174}" destId="{2A4352F1-A7D5-4CA8-8E56-6E8418878FCC}" srcOrd="0" destOrd="0" presId="urn:microsoft.com/office/officeart/2005/8/layout/hProcess10#2"/>
    <dgm:cxn modelId="{63B4E4A1-2D80-4A1F-BFB4-C2BE9446837D}" type="presOf" srcId="{01A9B98D-BE8A-4ADC-A41B-2B4C4F18A36C}" destId="{C9300CC1-5DC3-4FFF-970D-A995A7E4EA24}" srcOrd="0" destOrd="0" presId="urn:microsoft.com/office/officeart/2005/8/layout/hProcess10#2"/>
    <dgm:cxn modelId="{BC3313F1-FE1F-47B9-A8D6-7FD60E74DB4C}" srcId="{2B3D6E14-B6DE-4B8C-BAFC-930E910D4BFA}" destId="{7FC4E111-4C31-4E33-9FE1-A2762A3EBCE9}" srcOrd="2" destOrd="0" parTransId="{AD91F0A1-B663-4675-B1A0-B269C00E2CB9}" sibTransId="{0FAFE4BF-C17B-4D1F-A6E3-3E57E1271463}"/>
    <dgm:cxn modelId="{79A76258-90DB-4E42-85FC-253D43F25386}" type="presOf" srcId="{2B3D6E14-B6DE-4B8C-BAFC-930E910D4BFA}" destId="{41D49C44-5AB8-4E99-ABD0-B7C63CF0E06F}" srcOrd="0" destOrd="0" presId="urn:microsoft.com/office/officeart/2005/8/layout/hProcess10#2"/>
    <dgm:cxn modelId="{623E65CC-B0C8-4EC0-AB18-566A69C639FE}" type="presOf" srcId="{7FC4E111-4C31-4E33-9FE1-A2762A3EBCE9}" destId="{E6B0EEFF-0389-41FC-A7FC-4A312EC7C9B5}" srcOrd="0" destOrd="0" presId="urn:microsoft.com/office/officeart/2005/8/layout/hProcess10#2"/>
    <dgm:cxn modelId="{DFBBFDC2-F753-47D3-965A-3235B894F77A}" srcId="{7A908CA5-942E-4D23-8FB5-18362EDB8174}" destId="{1D26A7F4-7F12-4195-918B-B7A07DE494A6}" srcOrd="1" destOrd="0" parTransId="{96EF111D-08BD-47C7-BC31-895F4058FE10}" sibTransId="{96422B54-2B13-4718-B87B-346D48AC26C3}"/>
    <dgm:cxn modelId="{AA61DBC0-566D-4E93-B3B2-39DFAFF87408}" type="presOf" srcId="{E42E6243-FBDD-475F-948E-326E1FACCB84}" destId="{C9300CC1-5DC3-4FFF-970D-A995A7E4EA24}" srcOrd="0" destOrd="2" presId="urn:microsoft.com/office/officeart/2005/8/layout/hProcess10#2"/>
    <dgm:cxn modelId="{611F99D6-5263-4F2D-9FD4-5C92142C064E}" type="presOf" srcId="{1D26A7F4-7F12-4195-918B-B7A07DE494A6}" destId="{2A4352F1-A7D5-4CA8-8E56-6E8418878FCC}" srcOrd="0" destOrd="2" presId="urn:microsoft.com/office/officeart/2005/8/layout/hProcess10#2"/>
    <dgm:cxn modelId="{2695CA38-D7D5-45E6-AD30-96EC63BCAB85}" srcId="{2B3D6E14-B6DE-4B8C-BAFC-930E910D4BFA}" destId="{01A9B98D-BE8A-4ADC-A41B-2B4C4F18A36C}" srcOrd="0" destOrd="0" parTransId="{B6FC33FF-8A7D-48DE-8C7A-A9BF9AB12014}" sibTransId="{61106B68-875B-48AE-ADC7-DCDFA852DDB9}"/>
    <dgm:cxn modelId="{B7E27EC7-BB9C-402F-B0AF-D4FA1DA75CA4}" type="presOf" srcId="{CA046147-FC8C-4BE3-8E56-F0B1A6EC7346}" destId="{E6B0EEFF-0389-41FC-A7FC-4A312EC7C9B5}" srcOrd="0" destOrd="2" presId="urn:microsoft.com/office/officeart/2005/8/layout/hProcess10#2"/>
    <dgm:cxn modelId="{3EB7A251-8E29-4A2D-A643-7E4A7D37D1AF}" srcId="{01A9B98D-BE8A-4ADC-A41B-2B4C4F18A36C}" destId="{E42E6243-FBDD-475F-948E-326E1FACCB84}" srcOrd="1" destOrd="0" parTransId="{895C315E-534F-4810-BD4D-F38678DCFD24}" sibTransId="{00117C3B-68B4-4215-894C-24F0F40F1633}"/>
    <dgm:cxn modelId="{8237E8CC-2963-416C-B6B3-522C4FFD00EE}" type="presOf" srcId="{61106B68-875B-48AE-ADC7-DCDFA852DDB9}" destId="{69568B4E-4BFB-4729-BCE3-001CD7A2C9E1}" srcOrd="1" destOrd="0" presId="urn:microsoft.com/office/officeart/2005/8/layout/hProcess10#2"/>
    <dgm:cxn modelId="{C5B1107A-CA27-464B-A196-10F99E2E8DF6}" srcId="{7FC4E111-4C31-4E33-9FE1-A2762A3EBCE9}" destId="{9945193C-4DB3-44EF-8936-ED18B8B24B10}" srcOrd="0" destOrd="0" parTransId="{6C5FC5E2-4C62-4159-B4D6-96668969C5E8}" sibTransId="{C64BE388-8FDA-4E57-833D-B79E9A4E992C}"/>
    <dgm:cxn modelId="{30865A19-82A5-4BE0-BC2A-42CF6714948E}" type="presOf" srcId="{0070F4B6-97EC-4B8D-94CF-7BD5DE690A51}" destId="{C9300CC1-5DC3-4FFF-970D-A995A7E4EA24}" srcOrd="0" destOrd="1" presId="urn:microsoft.com/office/officeart/2005/8/layout/hProcess10#2"/>
    <dgm:cxn modelId="{1AA62557-4F1F-4B27-B1BD-BAF76BA7230E}" type="presParOf" srcId="{41D49C44-5AB8-4E99-ABD0-B7C63CF0E06F}" destId="{36A41FEE-6FF1-4561-B8EC-07298DAB7E83}" srcOrd="0" destOrd="0" presId="urn:microsoft.com/office/officeart/2005/8/layout/hProcess10#2"/>
    <dgm:cxn modelId="{C4E87100-0DDE-4E71-AA01-2520A93CACF9}" type="presParOf" srcId="{36A41FEE-6FF1-4561-B8EC-07298DAB7E83}" destId="{1DD9D143-18AC-48CF-8106-B2B324F90CD4}" srcOrd="0" destOrd="0" presId="urn:microsoft.com/office/officeart/2005/8/layout/hProcess10#2"/>
    <dgm:cxn modelId="{38B17994-49ED-4211-9C34-ACEE7EA6F380}" type="presParOf" srcId="{36A41FEE-6FF1-4561-B8EC-07298DAB7E83}" destId="{C9300CC1-5DC3-4FFF-970D-A995A7E4EA24}" srcOrd="1" destOrd="0" presId="urn:microsoft.com/office/officeart/2005/8/layout/hProcess10#2"/>
    <dgm:cxn modelId="{E83D9CE8-4CFB-46D1-9258-CE2C11184F2D}" type="presParOf" srcId="{41D49C44-5AB8-4E99-ABD0-B7C63CF0E06F}" destId="{9FD6147E-CA7D-40DF-A514-F6672289545E}" srcOrd="1" destOrd="0" presId="urn:microsoft.com/office/officeart/2005/8/layout/hProcess10#2"/>
    <dgm:cxn modelId="{3D75DB41-FAB1-43FE-A540-7D9F6892772D}" type="presParOf" srcId="{9FD6147E-CA7D-40DF-A514-F6672289545E}" destId="{69568B4E-4BFB-4729-BCE3-001CD7A2C9E1}" srcOrd="0" destOrd="0" presId="urn:microsoft.com/office/officeart/2005/8/layout/hProcess10#2"/>
    <dgm:cxn modelId="{E590F221-ACD8-4F80-9520-D725AEEF41B3}" type="presParOf" srcId="{41D49C44-5AB8-4E99-ABD0-B7C63CF0E06F}" destId="{2239A5D2-3982-439D-AB7B-5022AFF68564}" srcOrd="2" destOrd="0" presId="urn:microsoft.com/office/officeart/2005/8/layout/hProcess10#2"/>
    <dgm:cxn modelId="{078F05F8-BE1A-4723-A610-73DB062FC32A}" type="presParOf" srcId="{2239A5D2-3982-439D-AB7B-5022AFF68564}" destId="{50B09588-F984-43A7-B723-E24410226E13}" srcOrd="0" destOrd="0" presId="urn:microsoft.com/office/officeart/2005/8/layout/hProcess10#2"/>
    <dgm:cxn modelId="{FB8242B8-6234-40A6-B38D-626EC70EAAD2}" type="presParOf" srcId="{2239A5D2-3982-439D-AB7B-5022AFF68564}" destId="{2A4352F1-A7D5-4CA8-8E56-6E8418878FCC}" srcOrd="1" destOrd="0" presId="urn:microsoft.com/office/officeart/2005/8/layout/hProcess10#2"/>
    <dgm:cxn modelId="{226B308B-1F36-4A0F-B3DC-23A2898095C9}" type="presParOf" srcId="{41D49C44-5AB8-4E99-ABD0-B7C63CF0E06F}" destId="{A44222BF-444A-4750-BA42-CA75F58A3E04}" srcOrd="3" destOrd="0" presId="urn:microsoft.com/office/officeart/2005/8/layout/hProcess10#2"/>
    <dgm:cxn modelId="{DC9543A0-2504-40F9-A449-B87252D18CD4}" type="presParOf" srcId="{A44222BF-444A-4750-BA42-CA75F58A3E04}" destId="{C1A3A446-E87F-433E-9027-F5830B761665}" srcOrd="0" destOrd="0" presId="urn:microsoft.com/office/officeart/2005/8/layout/hProcess10#2"/>
    <dgm:cxn modelId="{6047879E-30AF-4271-B82A-8C37579FBB1F}" type="presParOf" srcId="{41D49C44-5AB8-4E99-ABD0-B7C63CF0E06F}" destId="{107D6742-AA44-4774-9899-127159359B5D}" srcOrd="4" destOrd="0" presId="urn:microsoft.com/office/officeart/2005/8/layout/hProcess10#2"/>
    <dgm:cxn modelId="{D88F27E0-F5D0-46E6-B716-64DDF7B5FFFE}" type="presParOf" srcId="{107D6742-AA44-4774-9899-127159359B5D}" destId="{017767A1-0FD7-4955-967D-9D494EB509F8}" srcOrd="0" destOrd="0" presId="urn:microsoft.com/office/officeart/2005/8/layout/hProcess10#2"/>
    <dgm:cxn modelId="{556282B8-EDD5-4054-A522-77BEEEA07C91}" type="presParOf" srcId="{107D6742-AA44-4774-9899-127159359B5D}" destId="{E6B0EEFF-0389-41FC-A7FC-4A312EC7C9B5}" srcOrd="1" destOrd="0" presId="urn:microsoft.com/office/officeart/2005/8/layout/hProcess10#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4732D0-100F-4159-B822-DAA95078026A}" type="doc">
      <dgm:prSet loTypeId="urn:microsoft.com/office/officeart/2005/8/layout/bList2#2" loCatId="list" qsTypeId="urn:microsoft.com/office/officeart/2005/8/quickstyle/simple1" qsCatId="simple" csTypeId="urn:microsoft.com/office/officeart/2005/8/colors/accent1_2" csCatId="accent1" phldr="1"/>
      <dgm:spPr/>
    </dgm:pt>
    <dgm:pt modelId="{A5AB058E-A574-4CA1-B7D5-F1E03BD72FB7}">
      <dgm:prSet phldrT="[Text]" custT="1"/>
      <dgm:spPr/>
      <dgm:t>
        <a:bodyPr/>
        <a:lstStyle/>
        <a:p>
          <a:r>
            <a:rPr lang="en-US" sz="1400" dirty="0" smtClean="0"/>
            <a:t>The material should be tempered with warm water before  placing </a:t>
          </a:r>
          <a:r>
            <a:rPr lang="en-US" sz="1400" dirty="0" err="1" smtClean="0"/>
            <a:t>intraorally</a:t>
          </a:r>
          <a:endParaRPr lang="en-US" sz="1400" dirty="0"/>
        </a:p>
      </dgm:t>
    </dgm:pt>
    <dgm:pt modelId="{93D25B25-0546-447B-9AF9-D07CBF33B66C}" type="parTrans" cxnId="{5C562F37-0F45-4C09-912C-5F8722AD1902}">
      <dgm:prSet/>
      <dgm:spPr/>
      <dgm:t>
        <a:bodyPr/>
        <a:lstStyle/>
        <a:p>
          <a:endParaRPr lang="en-US"/>
        </a:p>
      </dgm:t>
    </dgm:pt>
    <dgm:pt modelId="{AC549DEF-790E-4BC1-B7B7-818A97027028}" type="sibTrans" cxnId="{5C562F37-0F45-4C09-912C-5F8722AD1902}">
      <dgm:prSet/>
      <dgm:spPr/>
      <dgm:t>
        <a:bodyPr/>
        <a:lstStyle/>
        <a:p>
          <a:endParaRPr lang="en-US"/>
        </a:p>
      </dgm:t>
    </dgm:pt>
    <dgm:pt modelId="{AC9752FC-983B-4D99-9837-D5B3A8158B33}">
      <dgm:prSet phldrT="[Text]" custT="1"/>
      <dgm:spPr/>
      <dgm:t>
        <a:bodyPr/>
        <a:lstStyle/>
        <a:p>
          <a:r>
            <a:rPr lang="en-US" sz="1400" dirty="0" smtClean="0"/>
            <a:t>The  impression compound should be placed according to the sequence  </a:t>
          </a:r>
          <a:endParaRPr lang="en-US" sz="1400" dirty="0"/>
        </a:p>
      </dgm:t>
    </dgm:pt>
    <dgm:pt modelId="{59C12C69-2F21-4370-A3CC-8E2E040CFE1A}" type="parTrans" cxnId="{9C944A13-B59F-45A8-BFA9-AF298B88DEBE}">
      <dgm:prSet/>
      <dgm:spPr/>
      <dgm:t>
        <a:bodyPr/>
        <a:lstStyle/>
        <a:p>
          <a:endParaRPr lang="en-US"/>
        </a:p>
      </dgm:t>
    </dgm:pt>
    <dgm:pt modelId="{4DCE40C5-A88B-41CD-8C62-5341E005B300}" type="sibTrans" cxnId="{9C944A13-B59F-45A8-BFA9-AF298B88DEBE}">
      <dgm:prSet/>
      <dgm:spPr/>
      <dgm:t>
        <a:bodyPr/>
        <a:lstStyle/>
        <a:p>
          <a:endParaRPr lang="en-US"/>
        </a:p>
      </dgm:t>
    </dgm:pt>
    <dgm:pt modelId="{BD9C4A7D-9436-4A4F-9946-512D699D8495}">
      <dgm:prSet phldrT="[Text]"/>
      <dgm:spPr/>
      <dgm:t>
        <a:bodyPr/>
        <a:lstStyle/>
        <a:p>
          <a:r>
            <a:rPr lang="en-US" dirty="0" smtClean="0"/>
            <a:t>Evaluate the retention and stability of border </a:t>
          </a:r>
          <a:r>
            <a:rPr lang="en-US" dirty="0" err="1" smtClean="0"/>
            <a:t>moulded</a:t>
          </a:r>
          <a:r>
            <a:rPr lang="en-US" dirty="0" smtClean="0"/>
            <a:t> tray</a:t>
          </a:r>
          <a:endParaRPr lang="en-US" dirty="0"/>
        </a:p>
      </dgm:t>
    </dgm:pt>
    <dgm:pt modelId="{7AC5B829-A2C8-4154-9F21-C36F456E02EB}" type="parTrans" cxnId="{6CBF62B3-BC88-4A91-AD53-A6F647052462}">
      <dgm:prSet/>
      <dgm:spPr/>
      <dgm:t>
        <a:bodyPr/>
        <a:lstStyle/>
        <a:p>
          <a:endParaRPr lang="en-US"/>
        </a:p>
      </dgm:t>
    </dgm:pt>
    <dgm:pt modelId="{32DCF0E4-FBAD-4FB5-9172-F2C3BBEC61B6}" type="sibTrans" cxnId="{6CBF62B3-BC88-4A91-AD53-A6F647052462}">
      <dgm:prSet/>
      <dgm:spPr/>
      <dgm:t>
        <a:bodyPr/>
        <a:lstStyle/>
        <a:p>
          <a:endParaRPr lang="en-US"/>
        </a:p>
      </dgm:t>
    </dgm:pt>
    <dgm:pt modelId="{1490946A-497E-4D88-B764-946FE3623C51}" type="pres">
      <dgm:prSet presAssocID="{184732D0-100F-4159-B822-DAA95078026A}" presName="diagram" presStyleCnt="0">
        <dgm:presLayoutVars>
          <dgm:dir/>
          <dgm:animLvl val="lvl"/>
          <dgm:resizeHandles val="exact"/>
        </dgm:presLayoutVars>
      </dgm:prSet>
      <dgm:spPr/>
    </dgm:pt>
    <dgm:pt modelId="{3645C0CE-1E75-4D1F-A3DE-6D85C4EB47C4}" type="pres">
      <dgm:prSet presAssocID="{A5AB058E-A574-4CA1-B7D5-F1E03BD72FB7}" presName="compNode" presStyleCnt="0"/>
      <dgm:spPr/>
    </dgm:pt>
    <dgm:pt modelId="{57A64B8E-457E-4BFC-889E-FA76DD925453}" type="pres">
      <dgm:prSet presAssocID="{A5AB058E-A574-4CA1-B7D5-F1E03BD72FB7}" presName="childRect" presStyleLbl="bgAcc1" presStyleIdx="0" presStyleCnt="3" custScaleY="110165">
        <dgm:presLayoutVars>
          <dgm:bulletEnabled val="1"/>
        </dgm:presLayoutVars>
      </dgm:prSet>
      <dgm:spPr>
        <a:blipFill rotWithShape="0">
          <a:blip xmlns:r="http://schemas.openxmlformats.org/officeDocument/2006/relationships" r:embed="rId1"/>
          <a:stretch>
            <a:fillRect/>
          </a:stretch>
        </a:blipFill>
      </dgm:spPr>
    </dgm:pt>
    <dgm:pt modelId="{3475A472-FE55-41C2-AA75-5DD90F86C202}" type="pres">
      <dgm:prSet presAssocID="{A5AB058E-A574-4CA1-B7D5-F1E03BD72FB7}" presName="parentText" presStyleLbl="node1" presStyleIdx="0" presStyleCnt="0">
        <dgm:presLayoutVars>
          <dgm:chMax val="0"/>
          <dgm:bulletEnabled val="1"/>
        </dgm:presLayoutVars>
      </dgm:prSet>
      <dgm:spPr/>
      <dgm:t>
        <a:bodyPr/>
        <a:lstStyle/>
        <a:p>
          <a:endParaRPr lang="en-US"/>
        </a:p>
      </dgm:t>
    </dgm:pt>
    <dgm:pt modelId="{CC640D74-E36E-491A-A39E-4B367966CCBD}" type="pres">
      <dgm:prSet presAssocID="{A5AB058E-A574-4CA1-B7D5-F1E03BD72FB7}" presName="parentRect" presStyleLbl="alignNode1" presStyleIdx="0" presStyleCnt="3" custLinFactNeighborX="2940" custLinFactNeighborY="38862"/>
      <dgm:spPr/>
      <dgm:t>
        <a:bodyPr/>
        <a:lstStyle/>
        <a:p>
          <a:endParaRPr lang="en-US"/>
        </a:p>
      </dgm:t>
    </dgm:pt>
    <dgm:pt modelId="{7D3FF09D-3B14-4583-8512-4A0BF6DDB12E}" type="pres">
      <dgm:prSet presAssocID="{A5AB058E-A574-4CA1-B7D5-F1E03BD72FB7}" presName="adorn" presStyleLbl="fgAccFollowNode1" presStyleIdx="0" presStyleCnt="3"/>
      <dgm:spPr/>
    </dgm:pt>
    <dgm:pt modelId="{1D9D469C-63B5-491F-A4C1-B0AC8F2E6992}" type="pres">
      <dgm:prSet presAssocID="{AC549DEF-790E-4BC1-B7B7-818A97027028}" presName="sibTrans" presStyleLbl="sibTrans2D1" presStyleIdx="0" presStyleCnt="0"/>
      <dgm:spPr/>
      <dgm:t>
        <a:bodyPr/>
        <a:lstStyle/>
        <a:p>
          <a:endParaRPr lang="en-US"/>
        </a:p>
      </dgm:t>
    </dgm:pt>
    <dgm:pt modelId="{C08B7507-6CAE-420B-BD9C-5A100D3EC362}" type="pres">
      <dgm:prSet presAssocID="{AC9752FC-983B-4D99-9837-D5B3A8158B33}" presName="compNode" presStyleCnt="0"/>
      <dgm:spPr/>
    </dgm:pt>
    <dgm:pt modelId="{5C6CAFF3-B853-4E3E-BD6E-6C46A74B8A14}" type="pres">
      <dgm:prSet presAssocID="{AC9752FC-983B-4D99-9837-D5B3A8158B33}" presName="childRect" presStyleLbl="bgAcc1" presStyleIdx="1" presStyleCnt="3" custScaleY="117095" custLinFactNeighborX="204" custLinFactNeighborY="818">
        <dgm:presLayoutVars>
          <dgm:bulletEnabled val="1"/>
        </dgm:presLayoutVars>
      </dgm:prSet>
      <dgm:spPr>
        <a:blipFill rotWithShape="0">
          <a:blip xmlns:r="http://schemas.openxmlformats.org/officeDocument/2006/relationships" r:embed="rId2"/>
          <a:stretch>
            <a:fillRect/>
          </a:stretch>
        </a:blipFill>
      </dgm:spPr>
    </dgm:pt>
    <dgm:pt modelId="{46C76CAB-BEB7-40F3-A600-8761C1A9CB3B}" type="pres">
      <dgm:prSet presAssocID="{AC9752FC-983B-4D99-9837-D5B3A8158B33}" presName="parentText" presStyleLbl="node1" presStyleIdx="0" presStyleCnt="0">
        <dgm:presLayoutVars>
          <dgm:chMax val="0"/>
          <dgm:bulletEnabled val="1"/>
        </dgm:presLayoutVars>
      </dgm:prSet>
      <dgm:spPr/>
      <dgm:t>
        <a:bodyPr/>
        <a:lstStyle/>
        <a:p>
          <a:endParaRPr lang="en-US"/>
        </a:p>
      </dgm:t>
    </dgm:pt>
    <dgm:pt modelId="{B7B6BD4C-8E48-4F48-9E69-4C9874E407B8}" type="pres">
      <dgm:prSet presAssocID="{AC9752FC-983B-4D99-9837-D5B3A8158B33}" presName="parentRect" presStyleLbl="alignNode1" presStyleIdx="1" presStyleCnt="3"/>
      <dgm:spPr/>
      <dgm:t>
        <a:bodyPr/>
        <a:lstStyle/>
        <a:p>
          <a:endParaRPr lang="en-US"/>
        </a:p>
      </dgm:t>
    </dgm:pt>
    <dgm:pt modelId="{902B451E-E5C9-45C2-ABB6-2A921E4A4B3A}" type="pres">
      <dgm:prSet presAssocID="{AC9752FC-983B-4D99-9837-D5B3A8158B33}" presName="adorn" presStyleLbl="fgAccFollowNode1" presStyleIdx="1" presStyleCnt="3"/>
      <dgm:spPr/>
    </dgm:pt>
    <dgm:pt modelId="{CB49EF0F-C9E2-4DD3-94D3-23DB2630E498}" type="pres">
      <dgm:prSet presAssocID="{4DCE40C5-A88B-41CD-8C62-5341E005B300}" presName="sibTrans" presStyleLbl="sibTrans2D1" presStyleIdx="0" presStyleCnt="0"/>
      <dgm:spPr/>
      <dgm:t>
        <a:bodyPr/>
        <a:lstStyle/>
        <a:p>
          <a:endParaRPr lang="en-US"/>
        </a:p>
      </dgm:t>
    </dgm:pt>
    <dgm:pt modelId="{C09D7C56-BBAB-4D5E-8808-395ECB610BC3}" type="pres">
      <dgm:prSet presAssocID="{BD9C4A7D-9436-4A4F-9946-512D699D8495}" presName="compNode" presStyleCnt="0"/>
      <dgm:spPr/>
    </dgm:pt>
    <dgm:pt modelId="{97377837-B356-4121-B7B8-6383E04EA0AB}" type="pres">
      <dgm:prSet presAssocID="{BD9C4A7D-9436-4A4F-9946-512D699D8495}" presName="childRect" presStyleLbl="bgAcc1" presStyleIdx="2" presStyleCnt="3">
        <dgm:presLayoutVars>
          <dgm:bulletEnabled val="1"/>
        </dgm:presLayoutVars>
      </dgm:prSet>
      <dgm:spPr>
        <a:blipFill rotWithShape="0">
          <a:blip xmlns:r="http://schemas.openxmlformats.org/officeDocument/2006/relationships" r:embed="rId3"/>
          <a:stretch>
            <a:fillRect/>
          </a:stretch>
        </a:blipFill>
      </dgm:spPr>
      <dgm:t>
        <a:bodyPr/>
        <a:lstStyle/>
        <a:p>
          <a:endParaRPr lang="en-US"/>
        </a:p>
      </dgm:t>
    </dgm:pt>
    <dgm:pt modelId="{A2C73224-7547-443A-8A8A-AE1D449224E1}" type="pres">
      <dgm:prSet presAssocID="{BD9C4A7D-9436-4A4F-9946-512D699D8495}" presName="parentText" presStyleLbl="node1" presStyleIdx="0" presStyleCnt="0">
        <dgm:presLayoutVars>
          <dgm:chMax val="0"/>
          <dgm:bulletEnabled val="1"/>
        </dgm:presLayoutVars>
      </dgm:prSet>
      <dgm:spPr/>
      <dgm:t>
        <a:bodyPr/>
        <a:lstStyle/>
        <a:p>
          <a:endParaRPr lang="en-US"/>
        </a:p>
      </dgm:t>
    </dgm:pt>
    <dgm:pt modelId="{2C88D9ED-145C-4BF8-AF23-A20AA187CD8B}" type="pres">
      <dgm:prSet presAssocID="{BD9C4A7D-9436-4A4F-9946-512D699D8495}" presName="parentRect" presStyleLbl="alignNode1" presStyleIdx="2" presStyleCnt="3"/>
      <dgm:spPr/>
      <dgm:t>
        <a:bodyPr/>
        <a:lstStyle/>
        <a:p>
          <a:endParaRPr lang="en-US"/>
        </a:p>
      </dgm:t>
    </dgm:pt>
    <dgm:pt modelId="{38E395A1-B032-44B8-8939-FD231AE6F1EB}" type="pres">
      <dgm:prSet presAssocID="{BD9C4A7D-9436-4A4F-9946-512D699D8495}" presName="adorn" presStyleLbl="fgAccFollowNode1" presStyleIdx="2" presStyleCnt="3"/>
      <dgm:spPr/>
    </dgm:pt>
  </dgm:ptLst>
  <dgm:cxnLst>
    <dgm:cxn modelId="{166EDF3A-0CD6-4FF9-AB31-458F8A3AE430}" type="presOf" srcId="{BD9C4A7D-9436-4A4F-9946-512D699D8495}" destId="{A2C73224-7547-443A-8A8A-AE1D449224E1}" srcOrd="0" destOrd="0" presId="urn:microsoft.com/office/officeart/2005/8/layout/bList2#2"/>
    <dgm:cxn modelId="{346DE0B4-03AF-49D7-9302-056E9B4B9A84}" type="presOf" srcId="{BD9C4A7D-9436-4A4F-9946-512D699D8495}" destId="{2C88D9ED-145C-4BF8-AF23-A20AA187CD8B}" srcOrd="1" destOrd="0" presId="urn:microsoft.com/office/officeart/2005/8/layout/bList2#2"/>
    <dgm:cxn modelId="{6CBF62B3-BC88-4A91-AD53-A6F647052462}" srcId="{184732D0-100F-4159-B822-DAA95078026A}" destId="{BD9C4A7D-9436-4A4F-9946-512D699D8495}" srcOrd="2" destOrd="0" parTransId="{7AC5B829-A2C8-4154-9F21-C36F456E02EB}" sibTransId="{32DCF0E4-FBAD-4FB5-9172-F2C3BBEC61B6}"/>
    <dgm:cxn modelId="{4B798DF3-8A23-4035-B78C-AEFC5BBE81BC}" type="presOf" srcId="{A5AB058E-A574-4CA1-B7D5-F1E03BD72FB7}" destId="{3475A472-FE55-41C2-AA75-5DD90F86C202}" srcOrd="0" destOrd="0" presId="urn:microsoft.com/office/officeart/2005/8/layout/bList2#2"/>
    <dgm:cxn modelId="{8638C7BD-6916-4DF9-933E-9A47D137F18E}" type="presOf" srcId="{4DCE40C5-A88B-41CD-8C62-5341E005B300}" destId="{CB49EF0F-C9E2-4DD3-94D3-23DB2630E498}" srcOrd="0" destOrd="0" presId="urn:microsoft.com/office/officeart/2005/8/layout/bList2#2"/>
    <dgm:cxn modelId="{85086B6E-017F-44F4-9989-6F69AFB365AD}" type="presOf" srcId="{AC9752FC-983B-4D99-9837-D5B3A8158B33}" destId="{46C76CAB-BEB7-40F3-A600-8761C1A9CB3B}" srcOrd="0" destOrd="0" presId="urn:microsoft.com/office/officeart/2005/8/layout/bList2#2"/>
    <dgm:cxn modelId="{E7EED899-16FD-4378-9C29-E6460B6A4EAD}" type="presOf" srcId="{184732D0-100F-4159-B822-DAA95078026A}" destId="{1490946A-497E-4D88-B764-946FE3623C51}" srcOrd="0" destOrd="0" presId="urn:microsoft.com/office/officeart/2005/8/layout/bList2#2"/>
    <dgm:cxn modelId="{9C944A13-B59F-45A8-BFA9-AF298B88DEBE}" srcId="{184732D0-100F-4159-B822-DAA95078026A}" destId="{AC9752FC-983B-4D99-9837-D5B3A8158B33}" srcOrd="1" destOrd="0" parTransId="{59C12C69-2F21-4370-A3CC-8E2E040CFE1A}" sibTransId="{4DCE40C5-A88B-41CD-8C62-5341E005B300}"/>
    <dgm:cxn modelId="{AF5BF25A-D1FD-417D-8C6E-3E79EB56085B}" type="presOf" srcId="{A5AB058E-A574-4CA1-B7D5-F1E03BD72FB7}" destId="{CC640D74-E36E-491A-A39E-4B367966CCBD}" srcOrd="1" destOrd="0" presId="urn:microsoft.com/office/officeart/2005/8/layout/bList2#2"/>
    <dgm:cxn modelId="{765DD0F8-08DD-4598-B51D-90A69BE02E74}" type="presOf" srcId="{AC9752FC-983B-4D99-9837-D5B3A8158B33}" destId="{B7B6BD4C-8E48-4F48-9E69-4C9874E407B8}" srcOrd="1" destOrd="0" presId="urn:microsoft.com/office/officeart/2005/8/layout/bList2#2"/>
    <dgm:cxn modelId="{FA32ADCF-DF22-4859-9D0F-5082DFB0CC38}" type="presOf" srcId="{AC549DEF-790E-4BC1-B7B7-818A97027028}" destId="{1D9D469C-63B5-491F-A4C1-B0AC8F2E6992}" srcOrd="0" destOrd="0" presId="urn:microsoft.com/office/officeart/2005/8/layout/bList2#2"/>
    <dgm:cxn modelId="{5C562F37-0F45-4C09-912C-5F8722AD1902}" srcId="{184732D0-100F-4159-B822-DAA95078026A}" destId="{A5AB058E-A574-4CA1-B7D5-F1E03BD72FB7}" srcOrd="0" destOrd="0" parTransId="{93D25B25-0546-447B-9AF9-D07CBF33B66C}" sibTransId="{AC549DEF-790E-4BC1-B7B7-818A97027028}"/>
    <dgm:cxn modelId="{546BBBB9-D814-4556-BE7D-5EBDE5776954}" type="presParOf" srcId="{1490946A-497E-4D88-B764-946FE3623C51}" destId="{3645C0CE-1E75-4D1F-A3DE-6D85C4EB47C4}" srcOrd="0" destOrd="0" presId="urn:microsoft.com/office/officeart/2005/8/layout/bList2#2"/>
    <dgm:cxn modelId="{27E3EAE6-C5C4-4D55-91D4-B4926C022B06}" type="presParOf" srcId="{3645C0CE-1E75-4D1F-A3DE-6D85C4EB47C4}" destId="{57A64B8E-457E-4BFC-889E-FA76DD925453}" srcOrd="0" destOrd="0" presId="urn:microsoft.com/office/officeart/2005/8/layout/bList2#2"/>
    <dgm:cxn modelId="{DACAF14D-2AE7-4D51-9591-833BB79D0A5A}" type="presParOf" srcId="{3645C0CE-1E75-4D1F-A3DE-6D85C4EB47C4}" destId="{3475A472-FE55-41C2-AA75-5DD90F86C202}" srcOrd="1" destOrd="0" presId="urn:microsoft.com/office/officeart/2005/8/layout/bList2#2"/>
    <dgm:cxn modelId="{220BB3B7-CAE2-4C95-A2A0-D6C157FAA7D3}" type="presParOf" srcId="{3645C0CE-1E75-4D1F-A3DE-6D85C4EB47C4}" destId="{CC640D74-E36E-491A-A39E-4B367966CCBD}" srcOrd="2" destOrd="0" presId="urn:microsoft.com/office/officeart/2005/8/layout/bList2#2"/>
    <dgm:cxn modelId="{AD3CFFFD-E0A0-406C-B9D1-3D941E5C3C73}" type="presParOf" srcId="{3645C0CE-1E75-4D1F-A3DE-6D85C4EB47C4}" destId="{7D3FF09D-3B14-4583-8512-4A0BF6DDB12E}" srcOrd="3" destOrd="0" presId="urn:microsoft.com/office/officeart/2005/8/layout/bList2#2"/>
    <dgm:cxn modelId="{6259878D-6A3D-48DE-9ADA-EF0588908C7A}" type="presParOf" srcId="{1490946A-497E-4D88-B764-946FE3623C51}" destId="{1D9D469C-63B5-491F-A4C1-B0AC8F2E6992}" srcOrd="1" destOrd="0" presId="urn:microsoft.com/office/officeart/2005/8/layout/bList2#2"/>
    <dgm:cxn modelId="{3A2BEE01-A4EB-4A4B-B739-DEBD788125EC}" type="presParOf" srcId="{1490946A-497E-4D88-B764-946FE3623C51}" destId="{C08B7507-6CAE-420B-BD9C-5A100D3EC362}" srcOrd="2" destOrd="0" presId="urn:microsoft.com/office/officeart/2005/8/layout/bList2#2"/>
    <dgm:cxn modelId="{EB7DEB37-1C8F-46F4-ADFF-49DF7733877D}" type="presParOf" srcId="{C08B7507-6CAE-420B-BD9C-5A100D3EC362}" destId="{5C6CAFF3-B853-4E3E-BD6E-6C46A74B8A14}" srcOrd="0" destOrd="0" presId="urn:microsoft.com/office/officeart/2005/8/layout/bList2#2"/>
    <dgm:cxn modelId="{D4992F9D-0FC9-4B04-B048-6910D9502676}" type="presParOf" srcId="{C08B7507-6CAE-420B-BD9C-5A100D3EC362}" destId="{46C76CAB-BEB7-40F3-A600-8761C1A9CB3B}" srcOrd="1" destOrd="0" presId="urn:microsoft.com/office/officeart/2005/8/layout/bList2#2"/>
    <dgm:cxn modelId="{D669A07C-B9A6-405F-892D-DB0287EABC71}" type="presParOf" srcId="{C08B7507-6CAE-420B-BD9C-5A100D3EC362}" destId="{B7B6BD4C-8E48-4F48-9E69-4C9874E407B8}" srcOrd="2" destOrd="0" presId="urn:microsoft.com/office/officeart/2005/8/layout/bList2#2"/>
    <dgm:cxn modelId="{7A426AF6-2932-48AB-A179-471CAFA63352}" type="presParOf" srcId="{C08B7507-6CAE-420B-BD9C-5A100D3EC362}" destId="{902B451E-E5C9-45C2-ABB6-2A921E4A4B3A}" srcOrd="3" destOrd="0" presId="urn:microsoft.com/office/officeart/2005/8/layout/bList2#2"/>
    <dgm:cxn modelId="{0D01AC5D-1E65-4361-B4C2-1DE86A1F309E}" type="presParOf" srcId="{1490946A-497E-4D88-B764-946FE3623C51}" destId="{CB49EF0F-C9E2-4DD3-94D3-23DB2630E498}" srcOrd="3" destOrd="0" presId="urn:microsoft.com/office/officeart/2005/8/layout/bList2#2"/>
    <dgm:cxn modelId="{8F1FC8CA-1EAE-4BF7-9164-518681B879B5}" type="presParOf" srcId="{1490946A-497E-4D88-B764-946FE3623C51}" destId="{C09D7C56-BBAB-4D5E-8808-395ECB610BC3}" srcOrd="4" destOrd="0" presId="urn:microsoft.com/office/officeart/2005/8/layout/bList2#2"/>
    <dgm:cxn modelId="{A7FDF723-FCC2-49FC-8E15-EE57AB063D92}" type="presParOf" srcId="{C09D7C56-BBAB-4D5E-8808-395ECB610BC3}" destId="{97377837-B356-4121-B7B8-6383E04EA0AB}" srcOrd="0" destOrd="0" presId="urn:microsoft.com/office/officeart/2005/8/layout/bList2#2"/>
    <dgm:cxn modelId="{702AD5D3-98B5-4159-95A1-4B57EAD49891}" type="presParOf" srcId="{C09D7C56-BBAB-4D5E-8808-395ECB610BC3}" destId="{A2C73224-7547-443A-8A8A-AE1D449224E1}" srcOrd="1" destOrd="0" presId="urn:microsoft.com/office/officeart/2005/8/layout/bList2#2"/>
    <dgm:cxn modelId="{31068DBB-E728-4370-975B-85B3AAF66253}" type="presParOf" srcId="{C09D7C56-BBAB-4D5E-8808-395ECB610BC3}" destId="{2C88D9ED-145C-4BF8-AF23-A20AA187CD8B}" srcOrd="2" destOrd="0" presId="urn:microsoft.com/office/officeart/2005/8/layout/bList2#2"/>
    <dgm:cxn modelId="{11C87CCA-7BC5-4EE9-80B5-B1D6D3CDF9F1}" type="presParOf" srcId="{C09D7C56-BBAB-4D5E-8808-395ECB610BC3}" destId="{38E395A1-B032-44B8-8939-FD231AE6F1EB}" srcOrd="3" destOrd="0" presId="urn:microsoft.com/office/officeart/2005/8/layout/bList2#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10#2">
  <dgm:title val=""/>
  <dgm:desc val=""/>
  <dgm:catLst>
    <dgm:cat type="process" pri="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List2#2">
  <dgm:title val=""/>
  <dgm:desc val=""/>
  <dgm:catLst>
    <dgm:cat type="list" pri="7000"/>
    <dgm:cat type="convert" pri="16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04958F6-B22F-4352-AEA4-C3FC2A4A0DEC}" type="datetimeFigureOut">
              <a:rPr lang="en-US" smtClean="0"/>
              <a:pPr/>
              <a:t>11/4/2019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1D48F2C-2172-4DE8-A6F8-4CF5E8FE204C}"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4958F6-B22F-4352-AEA4-C3FC2A4A0DEC}"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4958F6-B22F-4352-AEA4-C3FC2A4A0DEC}"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4958F6-B22F-4352-AEA4-C3FC2A4A0DEC}"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04958F6-B22F-4352-AEA4-C3FC2A4A0DEC}"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11D48F2C-2172-4DE8-A6F8-4CF5E8FE20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04958F6-B22F-4352-AEA4-C3FC2A4A0DEC}"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04958F6-B22F-4352-AEA4-C3FC2A4A0DEC}" type="datetimeFigureOut">
              <a:rPr lang="en-US" smtClean="0"/>
              <a:pPr/>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4958F6-B22F-4352-AEA4-C3FC2A4A0DEC}" type="datetimeFigureOut">
              <a:rPr lang="en-US" smtClean="0"/>
              <a:pPr/>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958F6-B22F-4352-AEA4-C3FC2A4A0DEC}" type="datetimeFigureOut">
              <a:rPr lang="en-US" smtClean="0"/>
              <a:pPr/>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04958F6-B22F-4352-AEA4-C3FC2A4A0DEC}"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4958F6-B22F-4352-AEA4-C3FC2A4A0DEC}"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48F2C-2172-4DE8-A6F8-4CF5E8FE20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04958F6-B22F-4352-AEA4-C3FC2A4A0DEC}" type="datetimeFigureOut">
              <a:rPr lang="en-US" smtClean="0"/>
              <a:pPr/>
              <a:t>11/4/2019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1D48F2C-2172-4DE8-A6F8-4CF5E8FE204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BORDER MOULDING</a:t>
            </a:r>
            <a:endParaRPr lang="en-US" dirty="0"/>
          </a:p>
        </p:txBody>
      </p:sp>
      <p:sp>
        <p:nvSpPr>
          <p:cNvPr id="3" name="Subtitle 2"/>
          <p:cNvSpPr>
            <a:spLocks noGrp="1"/>
          </p:cNvSpPr>
          <p:nvPr>
            <p:ph type="subTitle" idx="1"/>
          </p:nvPr>
        </p:nvSpPr>
        <p:spPr/>
        <p:txBody>
          <a:bodyPr/>
          <a:lstStyle/>
          <a:p>
            <a:r>
              <a:rPr lang="en-US" dirty="0" smtClean="0"/>
              <a:t>   PRESENTED BY-</a:t>
            </a:r>
          </a:p>
          <a:p>
            <a:r>
              <a:rPr lang="en-US" dirty="0" smtClean="0"/>
              <a:t>GAURI CAMBLAY</a:t>
            </a:r>
          </a:p>
          <a:p>
            <a:r>
              <a:rPr lang="en-US" dirty="0" smtClean="0"/>
              <a:t>SHRUTIKA DHOLE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533400" y="15240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sz="3600" dirty="0" smtClean="0"/>
              <a:t>Incremental technique</a:t>
            </a:r>
            <a:endParaRPr lang="en-US" sz="3600" dirty="0"/>
          </a:p>
        </p:txBody>
      </p:sp>
      <p:sp>
        <p:nvSpPr>
          <p:cNvPr id="8" name="Text Placeholder 7"/>
          <p:cNvSpPr>
            <a:spLocks noGrp="1"/>
          </p:cNvSpPr>
          <p:nvPr>
            <p:ph type="body" sz="half" idx="2"/>
          </p:nvPr>
        </p:nvSpPr>
        <p:spPr>
          <a:xfrm>
            <a:off x="381000" y="1166786"/>
            <a:ext cx="5181600" cy="5386414"/>
          </a:xfrm>
        </p:spPr>
        <p:txBody>
          <a:bodyPr>
            <a:normAutofit/>
          </a:bodyPr>
          <a:lstStyle/>
          <a:p>
            <a:r>
              <a:rPr lang="en-US" sz="2400" dirty="0" err="1" smtClean="0"/>
              <a:t>Distobuccal</a:t>
            </a:r>
            <a:r>
              <a:rPr lang="en-US" sz="2400" dirty="0" smtClean="0"/>
              <a:t> area:</a:t>
            </a:r>
          </a:p>
          <a:p>
            <a:r>
              <a:rPr lang="en-US" sz="2400" dirty="0" smtClean="0"/>
              <a:t>1)</a:t>
            </a:r>
            <a:r>
              <a:rPr lang="en-US" sz="2400" b="1" i="1" dirty="0" smtClean="0"/>
              <a:t>Active</a:t>
            </a:r>
            <a:r>
              <a:rPr lang="en-US" sz="2400" dirty="0" smtClean="0"/>
              <a:t>: patient is asked to open wide, close and move the mandible from side to side</a:t>
            </a:r>
            <a:r>
              <a:rPr lang="en-US" sz="4000" dirty="0" smtClean="0"/>
              <a:t>.</a:t>
            </a:r>
          </a:p>
          <a:p>
            <a:r>
              <a:rPr lang="en-US" sz="2400" dirty="0" smtClean="0"/>
              <a:t>2)</a:t>
            </a:r>
            <a:r>
              <a:rPr lang="en-US" sz="2400" b="1" i="1" dirty="0" err="1" smtClean="0"/>
              <a:t>Passive</a:t>
            </a:r>
            <a:r>
              <a:rPr lang="en-US" sz="2400" dirty="0" err="1" smtClean="0"/>
              <a:t>:The</a:t>
            </a:r>
            <a:r>
              <a:rPr lang="en-US" sz="2400" dirty="0" smtClean="0"/>
              <a:t> cheek is pulled outward, downward and inward</a:t>
            </a:r>
            <a:r>
              <a:rPr lang="en-US" sz="4000" dirty="0" smtClean="0"/>
              <a:t>.</a:t>
            </a:r>
            <a:endParaRPr lang="en-US" sz="4000" dirty="0"/>
          </a:p>
        </p:txBody>
      </p:sp>
      <p:pic>
        <p:nvPicPr>
          <p:cNvPr id="4101" name="Picture 5" descr="C:\Documents and Settings\All Users\Documents\bordre moulding\Picture13[1].jpg"/>
          <p:cNvPicPr>
            <a:picLocks noGrp="1" noChangeAspect="1" noChangeArrowheads="1"/>
          </p:cNvPicPr>
          <p:nvPr>
            <p:ph type="pic" idx="1"/>
          </p:nvPr>
        </p:nvPicPr>
        <p:blipFill>
          <a:blip r:embed="rId2"/>
          <a:srcRect l="22583" r="22583"/>
          <a:stretch>
            <a:fillRect/>
          </a:stretch>
        </p:blipFill>
        <p:spPr bwMode="auto">
          <a:xfrm>
            <a:off x="5334000" y="1600200"/>
            <a:ext cx="3581400" cy="44196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6" name="Text Placeholder 5"/>
          <p:cNvSpPr>
            <a:spLocks noGrp="1"/>
          </p:cNvSpPr>
          <p:nvPr>
            <p:ph type="body" sz="half" idx="2"/>
          </p:nvPr>
        </p:nvSpPr>
        <p:spPr>
          <a:xfrm>
            <a:off x="0" y="1219200"/>
            <a:ext cx="5029200" cy="4624413"/>
          </a:xfrm>
        </p:spPr>
        <p:txBody>
          <a:bodyPr>
            <a:normAutofit/>
          </a:bodyPr>
          <a:lstStyle/>
          <a:p>
            <a:r>
              <a:rPr lang="en-US" sz="3600" dirty="0" err="1" smtClean="0"/>
              <a:t>Buccal</a:t>
            </a:r>
            <a:r>
              <a:rPr lang="en-US" sz="3600" dirty="0" smtClean="0"/>
              <a:t> flange</a:t>
            </a:r>
          </a:p>
          <a:p>
            <a:r>
              <a:rPr lang="en-US" sz="2600" dirty="0" smtClean="0"/>
              <a:t>1</a:t>
            </a:r>
            <a:r>
              <a:rPr lang="en-US" sz="2600" b="1" i="1" dirty="0" smtClean="0"/>
              <a:t>)Active</a:t>
            </a:r>
            <a:r>
              <a:rPr lang="en-US" sz="2600" dirty="0" smtClean="0"/>
              <a:t>: patient is asked to pucker the lips and smile.</a:t>
            </a:r>
          </a:p>
          <a:p>
            <a:r>
              <a:rPr lang="en-US" sz="2600" dirty="0" smtClean="0"/>
              <a:t>2)</a:t>
            </a:r>
            <a:r>
              <a:rPr lang="en-US" sz="2600" b="1" i="1" dirty="0" smtClean="0"/>
              <a:t>Passive</a:t>
            </a:r>
            <a:r>
              <a:rPr lang="en-US" sz="2600" dirty="0" smtClean="0"/>
              <a:t>: cheek is elevated and pulled </a:t>
            </a:r>
            <a:r>
              <a:rPr lang="en-US" sz="2600" dirty="0" err="1" smtClean="0"/>
              <a:t>outward,downward</a:t>
            </a:r>
            <a:r>
              <a:rPr lang="en-US" sz="2600" dirty="0" smtClean="0"/>
              <a:t> and inward and move backward and forward.</a:t>
            </a:r>
          </a:p>
        </p:txBody>
      </p:sp>
      <p:pic>
        <p:nvPicPr>
          <p:cNvPr id="5123" name="Picture 3" descr="C:\Documents and Settings\All Users\Documents\bordre moulding\Picture7[1].jpg"/>
          <p:cNvPicPr>
            <a:picLocks noGrp="1" noChangeAspect="1" noChangeArrowheads="1"/>
          </p:cNvPicPr>
          <p:nvPr>
            <p:ph type="pic" idx="1"/>
          </p:nvPr>
        </p:nvPicPr>
        <p:blipFill>
          <a:blip r:embed="rId2"/>
          <a:srcRect l="16981" r="16981"/>
          <a:stretch>
            <a:fillRect/>
          </a:stretch>
        </p:blipFill>
        <p:spPr bwMode="auto">
          <a:xfrm>
            <a:off x="5105400" y="1752600"/>
            <a:ext cx="3886200" cy="39624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10" name="Text Placeholder 9"/>
          <p:cNvSpPr>
            <a:spLocks noGrp="1"/>
          </p:cNvSpPr>
          <p:nvPr>
            <p:ph type="body" sz="half" idx="2"/>
          </p:nvPr>
        </p:nvSpPr>
        <p:spPr>
          <a:xfrm>
            <a:off x="304800" y="1166786"/>
            <a:ext cx="4191000" cy="5386414"/>
          </a:xfrm>
        </p:spPr>
        <p:txBody>
          <a:bodyPr>
            <a:normAutofit/>
          </a:bodyPr>
          <a:lstStyle/>
          <a:p>
            <a:r>
              <a:rPr lang="en-US" sz="2400" dirty="0" smtClean="0"/>
              <a:t>LABIAL FLANGE</a:t>
            </a:r>
          </a:p>
          <a:p>
            <a:r>
              <a:rPr lang="en-US" sz="2400" dirty="0" smtClean="0"/>
              <a:t>1)</a:t>
            </a:r>
            <a:r>
              <a:rPr lang="en-US" sz="2400" b="1" i="1" dirty="0" err="1" smtClean="0"/>
              <a:t>Active</a:t>
            </a:r>
            <a:r>
              <a:rPr lang="en-US" sz="2400" dirty="0" err="1" smtClean="0"/>
              <a:t>:Patient</a:t>
            </a:r>
            <a:r>
              <a:rPr lang="en-US" sz="2400" dirty="0" smtClean="0"/>
              <a:t> is asked to </a:t>
            </a:r>
            <a:r>
              <a:rPr lang="en-US" sz="2400" dirty="0" err="1" smtClean="0"/>
              <a:t>pucker,open</a:t>
            </a:r>
            <a:r>
              <a:rPr lang="en-US" sz="2400" dirty="0" smtClean="0"/>
              <a:t> </a:t>
            </a:r>
            <a:r>
              <a:rPr lang="en-US" sz="2400" dirty="0" err="1" smtClean="0"/>
              <a:t>wide,grimace</a:t>
            </a:r>
            <a:r>
              <a:rPr lang="en-US" sz="2400" dirty="0" smtClean="0"/>
              <a:t> and smile.</a:t>
            </a:r>
          </a:p>
          <a:p>
            <a:r>
              <a:rPr lang="en-US" sz="2400" dirty="0" smtClean="0"/>
              <a:t>2)</a:t>
            </a:r>
            <a:r>
              <a:rPr lang="en-US" sz="2400" b="1" i="1" dirty="0" err="1" smtClean="0"/>
              <a:t>Passive</a:t>
            </a:r>
            <a:r>
              <a:rPr lang="en-US" sz="2400" dirty="0" err="1" smtClean="0"/>
              <a:t>:outward,downward</a:t>
            </a:r>
            <a:r>
              <a:rPr lang="en-US" sz="2400" dirty="0" smtClean="0"/>
              <a:t> and inward.</a:t>
            </a:r>
            <a:endParaRPr lang="en-US" sz="2400" dirty="0"/>
          </a:p>
        </p:txBody>
      </p:sp>
      <p:pic>
        <p:nvPicPr>
          <p:cNvPr id="6146" name="Picture 2" descr="C:\Documents and Settings\All Users\Documents\bordre moulding\Picture22[1].jpg"/>
          <p:cNvPicPr>
            <a:picLocks noGrp="1" noChangeAspect="1" noChangeArrowheads="1"/>
          </p:cNvPicPr>
          <p:nvPr>
            <p:ph type="pic" idx="1"/>
          </p:nvPr>
        </p:nvPicPr>
        <p:blipFill>
          <a:blip r:embed="rId2"/>
          <a:srcRect l="15856" r="15856"/>
          <a:stretch>
            <a:fillRect/>
          </a:stretch>
        </p:blipFill>
        <p:spPr bwMode="auto">
          <a:xfrm>
            <a:off x="4724400" y="1828800"/>
            <a:ext cx="4038600" cy="39624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6" name="Text Placeholder 5"/>
          <p:cNvSpPr>
            <a:spLocks noGrp="1"/>
          </p:cNvSpPr>
          <p:nvPr>
            <p:ph type="body" sz="half" idx="2"/>
          </p:nvPr>
        </p:nvSpPr>
        <p:spPr>
          <a:xfrm>
            <a:off x="304800" y="1166786"/>
            <a:ext cx="4953000" cy="5081613"/>
          </a:xfrm>
        </p:spPr>
        <p:txBody>
          <a:bodyPr>
            <a:normAutofit fontScale="85000" lnSpcReduction="10000"/>
          </a:bodyPr>
          <a:lstStyle/>
          <a:p>
            <a:r>
              <a:rPr lang="en-US" sz="3600" b="1" i="1" dirty="0" smtClean="0"/>
              <a:t>Posterior palatal seal area</a:t>
            </a:r>
            <a:r>
              <a:rPr lang="en-US" sz="3600" dirty="0" smtClean="0"/>
              <a:t>:</a:t>
            </a:r>
          </a:p>
          <a:p>
            <a:r>
              <a:rPr lang="en-US" sz="3600" dirty="0" smtClean="0"/>
              <a:t>Instruct the patient to open wide.</a:t>
            </a:r>
          </a:p>
          <a:p>
            <a:r>
              <a:rPr lang="en-US" sz="3600" dirty="0" smtClean="0"/>
              <a:t>Hold the patient’s nostrils closed with your fingers and instruct the patient to blow through his nose.</a:t>
            </a:r>
          </a:p>
          <a:p>
            <a:r>
              <a:rPr lang="en-US" sz="3600" dirty="0" smtClean="0"/>
              <a:t>Add an additional layer of compound and insert and have the patient  swallow</a:t>
            </a:r>
            <a:r>
              <a:rPr lang="en-US" dirty="0" smtClean="0"/>
              <a:t>.</a:t>
            </a:r>
            <a:endParaRPr lang="en-US" dirty="0"/>
          </a:p>
        </p:txBody>
      </p:sp>
      <p:pic>
        <p:nvPicPr>
          <p:cNvPr id="21506" name="Picture 2" descr=" "/>
          <p:cNvPicPr>
            <a:picLocks noGrp="1" noChangeAspect="1" noChangeArrowheads="1"/>
          </p:cNvPicPr>
          <p:nvPr>
            <p:ph type="pic" idx="1"/>
          </p:nvPr>
        </p:nvPicPr>
        <p:blipFill>
          <a:blip r:embed="rId2"/>
          <a:srcRect l="22283" r="22283"/>
          <a:stretch>
            <a:fillRect/>
          </a:stretch>
        </p:blipFill>
        <p:spPr bwMode="auto">
          <a:xfrm>
            <a:off x="5257800" y="1828800"/>
            <a:ext cx="3733800" cy="39624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dirty="0" smtClean="0"/>
              <a:t>THANK  YOU .</a:t>
            </a:r>
            <a:endParaRPr lang="en-US" sz="5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Border molding is the shaping of the border area of an impression tray by functional or manual manipulation of the tissues adjacent to the borders to duplicate the contour and size of the vestibule or determining the extension of a prosthesis by using tissue function or manipulation.</a:t>
            </a:r>
          </a:p>
          <a:p>
            <a:pPr algn="just"/>
            <a:r>
              <a:rPr lang="en-US" dirty="0" smtClean="0"/>
              <a:t>-Gpt-8</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SHAPE OF THE BORDER OF THE TRAY IS MADE TO CONFIRM THE BORDERS OF THE LIMITING STRUCTURES ACCURATELY.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 TRAY</a:t>
            </a:r>
            <a:endParaRPr lang="en-US" dirty="0"/>
          </a:p>
        </p:txBody>
      </p:sp>
      <p:sp>
        <p:nvSpPr>
          <p:cNvPr id="3" name="Content Placeholder 2"/>
          <p:cNvSpPr>
            <a:spLocks noGrp="1"/>
          </p:cNvSpPr>
          <p:nvPr>
            <p:ph idx="1"/>
          </p:nvPr>
        </p:nvSpPr>
        <p:spPr/>
        <p:txBody>
          <a:bodyPr/>
          <a:lstStyle/>
          <a:p>
            <a:r>
              <a:rPr lang="en-US" dirty="0" smtClean="0"/>
              <a:t>THE CUSTOM TRAY SHOULD BE 2MM SHORT OF THE VESTIBULE.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MATERIALS</a:t>
            </a:r>
            <a:endParaRPr lang="en-US" dirty="0"/>
          </a:p>
        </p:txBody>
      </p:sp>
      <p:pic>
        <p:nvPicPr>
          <p:cNvPr id="10" name="Picture Placeholder 9" descr="Picture5[1].jpg"/>
          <p:cNvPicPr>
            <a:picLocks noGrp="1" noChangeAspect="1"/>
          </p:cNvPicPr>
          <p:nvPr>
            <p:ph sz="half" idx="1"/>
          </p:nvPr>
        </p:nvPicPr>
        <p:blipFill>
          <a:blip r:embed="rId2"/>
          <a:stretch>
            <a:fillRect/>
          </a:stretch>
        </p:blipFill>
        <p:spPr>
          <a:xfrm>
            <a:off x="1047750" y="2590800"/>
            <a:ext cx="5124450" cy="3773139"/>
          </a:xfrm>
        </p:spPr>
      </p:pic>
      <p:sp>
        <p:nvSpPr>
          <p:cNvPr id="9" name="Text Placeholder 8"/>
          <p:cNvSpPr>
            <a:spLocks noGrp="1"/>
          </p:cNvSpPr>
          <p:nvPr>
            <p:ph sz="half" idx="2"/>
          </p:nvPr>
        </p:nvSpPr>
        <p:spPr>
          <a:xfrm>
            <a:off x="533400" y="1600201"/>
            <a:ext cx="7924800" cy="1066799"/>
          </a:xfrm>
        </p:spPr>
        <p:txBody>
          <a:bodyPr>
            <a:noAutofit/>
          </a:bodyPr>
          <a:lstStyle/>
          <a:p>
            <a:r>
              <a:rPr lang="en-US" sz="2800" dirty="0" smtClean="0"/>
              <a:t>GREEN STICK IMPRESSION COMPOUND</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1371600"/>
            <a:ext cx="7696200" cy="1371600"/>
          </a:xfrm>
        </p:spPr>
        <p:txBody>
          <a:bodyPr>
            <a:normAutofit/>
          </a:bodyPr>
          <a:lstStyle/>
          <a:p>
            <a:r>
              <a:rPr lang="en-US" sz="2000" dirty="0" smtClean="0"/>
              <a:t>IMPRESSION WAXES      SILICON MATERIAL</a:t>
            </a:r>
            <a:endParaRPr lang="en-US" sz="2000" dirty="0"/>
          </a:p>
        </p:txBody>
      </p:sp>
      <p:pic>
        <p:nvPicPr>
          <p:cNvPr id="2050" name="Picture 2" descr="C:\Documents and Settings\All Users\Documents\bordre moulding\thCAX9E206.jpg"/>
          <p:cNvPicPr>
            <a:picLocks noGrp="1" noChangeAspect="1" noChangeArrowheads="1"/>
          </p:cNvPicPr>
          <p:nvPr>
            <p:ph sz="half" idx="1"/>
          </p:nvPr>
        </p:nvPicPr>
        <p:blipFill>
          <a:blip r:embed="rId2"/>
          <a:srcRect/>
          <a:stretch>
            <a:fillRect/>
          </a:stretch>
        </p:blipFill>
        <p:spPr bwMode="auto">
          <a:xfrm>
            <a:off x="762000" y="3053556"/>
            <a:ext cx="2809875" cy="2661444"/>
          </a:xfrm>
          <a:prstGeom prst="rect">
            <a:avLst/>
          </a:prstGeom>
          <a:noFill/>
        </p:spPr>
      </p:pic>
      <p:pic>
        <p:nvPicPr>
          <p:cNvPr id="2051" name="Picture 3" descr="C:\Documents and Settings\All Users\Documents\bordre moulding\thCAUAOYX3.jpg"/>
          <p:cNvPicPr>
            <a:picLocks noGrp="1" noChangeAspect="1" noChangeArrowheads="1"/>
          </p:cNvPicPr>
          <p:nvPr>
            <p:ph sz="half" idx="2"/>
          </p:nvPr>
        </p:nvPicPr>
        <p:blipFill>
          <a:blip r:embed="rId3"/>
          <a:srcRect/>
          <a:stretch>
            <a:fillRect/>
          </a:stretch>
        </p:blipFill>
        <p:spPr bwMode="auto">
          <a:xfrm>
            <a:off x="3955910" y="3053556"/>
            <a:ext cx="3806965" cy="281384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POLY ETHER</a:t>
            </a:r>
            <a:endParaRPr lang="en-US" sz="2800" dirty="0"/>
          </a:p>
        </p:txBody>
      </p:sp>
      <p:pic>
        <p:nvPicPr>
          <p:cNvPr id="3074" name="Picture 2" descr="C:\Documents and Settings\All Users\Documents\bordre moulding\thCAGDWZZE.jpg"/>
          <p:cNvPicPr>
            <a:picLocks noGrp="1" noChangeAspect="1" noChangeArrowheads="1"/>
          </p:cNvPicPr>
          <p:nvPr>
            <p:ph idx="1"/>
          </p:nvPr>
        </p:nvPicPr>
        <p:blipFill>
          <a:blip r:embed="rId2"/>
          <a:srcRect/>
          <a:stretch>
            <a:fillRect/>
          </a:stretch>
        </p:blipFill>
        <p:spPr bwMode="auto">
          <a:xfrm>
            <a:off x="1752600" y="1524000"/>
            <a:ext cx="4800600" cy="324008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TECHNIQUE</a:t>
            </a:r>
            <a:endParaRPr lang="en-US" dirty="0"/>
          </a:p>
        </p:txBody>
      </p:sp>
      <p:sp>
        <p:nvSpPr>
          <p:cNvPr id="3" name="Content Placeholder 2"/>
          <p:cNvSpPr>
            <a:spLocks noGrp="1"/>
          </p:cNvSpPr>
          <p:nvPr>
            <p:ph idx="1"/>
          </p:nvPr>
        </p:nvSpPr>
        <p:spPr/>
        <p:txBody>
          <a:bodyPr/>
          <a:lstStyle/>
          <a:p>
            <a:r>
              <a:rPr lang="en-US" dirty="0" smtClean="0"/>
              <a:t>THERE ARE TWO TECHNIQUES OF BORDER MOULDING:</a:t>
            </a:r>
          </a:p>
          <a:p>
            <a:r>
              <a:rPr lang="en-US" i="1" dirty="0" smtClean="0"/>
              <a:t>1)SECTIONAL/INCREMENTAL BORDER MOULDING</a:t>
            </a:r>
            <a:r>
              <a:rPr lang="en-US" dirty="0" smtClean="0"/>
              <a:t>-</a:t>
            </a:r>
            <a:r>
              <a:rPr lang="en-US" b="1" dirty="0" smtClean="0"/>
              <a:t>GREENSTICK IMPRESSION COMPOUND</a:t>
            </a:r>
          </a:p>
          <a:p>
            <a:r>
              <a:rPr lang="en-US" i="1" dirty="0" smtClean="0"/>
              <a:t>2)SINGLE STEP/SIMULTANEOUS BORDER MOULDING</a:t>
            </a:r>
            <a:r>
              <a:rPr lang="en-US" b="1" i="1" dirty="0" smtClean="0"/>
              <a:t>-POLYETHER,IMPRESSION WAXES,SILICON MATERIAL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US" dirty="0"/>
          </a:p>
        </p:txBody>
      </p:sp>
      <p:graphicFrame>
        <p:nvGraphicFramePr>
          <p:cNvPr id="4" name="Content Placeholder 3"/>
          <p:cNvGraphicFramePr>
            <a:graphicFrameLocks noGrp="1"/>
          </p:cNvGraphicFramePr>
          <p:nvPr>
            <p:ph idx="1"/>
          </p:nvPr>
        </p:nvGraphicFramePr>
        <p:xfrm>
          <a:off x="457200" y="13716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124</TotalTime>
  <Words>334</Words>
  <Application>Microsoft Office PowerPoint</Application>
  <PresentationFormat>On-screen Show (4:3)</PresentationFormat>
  <Paragraphs>43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Book Antiqua</vt:lpstr>
      <vt:lpstr>Lucida Sans</vt:lpstr>
      <vt:lpstr>Wingdings</vt:lpstr>
      <vt:lpstr>Wingdings 2</vt:lpstr>
      <vt:lpstr>Wingdings 3</vt:lpstr>
      <vt:lpstr>Apex</vt:lpstr>
      <vt:lpstr>BORDER MOULDING</vt:lpstr>
      <vt:lpstr>PowerPoint Presentation</vt:lpstr>
      <vt:lpstr>PURPOSE</vt:lpstr>
      <vt:lpstr>CUSTOM TRAY</vt:lpstr>
      <vt:lpstr>MATERIALS</vt:lpstr>
      <vt:lpstr>IMPRESSION WAXES      SILICON MATERIAL</vt:lpstr>
      <vt:lpstr>POLY ETHER</vt:lpstr>
      <vt:lpstr>TECHNIQUE</vt:lpstr>
      <vt:lpstr>PROCEDURE</vt:lpstr>
      <vt:lpstr>PowerPoint Presentation</vt:lpstr>
      <vt:lpstr>Incremental technique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BORDER MOULDING</dc:title>
  <dc:creator>PC-5</dc:creator>
  <cp:lastModifiedBy>dental5</cp:lastModifiedBy>
  <cp:revision>17</cp:revision>
  <dcterms:created xsi:type="dcterms:W3CDTF">2019-03-03T11:51:22Z</dcterms:created>
  <dcterms:modified xsi:type="dcterms:W3CDTF">2019-11-04T07:31:48Z</dcterms:modified>
</cp:coreProperties>
</file>