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3"/>
  </p:notesMasterIdLst>
  <p:sldIdLst>
    <p:sldId id="256" r:id="rId2"/>
    <p:sldId id="261" r:id="rId3"/>
    <p:sldId id="265" r:id="rId4"/>
    <p:sldId id="257" r:id="rId5"/>
    <p:sldId id="263" r:id="rId6"/>
    <p:sldId id="262" r:id="rId7"/>
    <p:sldId id="264" r:id="rId8"/>
    <p:sldId id="258" r:id="rId9"/>
    <p:sldId id="266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48" autoAdjust="0"/>
  </p:normalViewPr>
  <p:slideViewPr>
    <p:cSldViewPr>
      <p:cViewPr varScale="1">
        <p:scale>
          <a:sx n="50" d="100"/>
          <a:sy n="50" d="100"/>
        </p:scale>
        <p:origin x="19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E31F8-25DE-4CD8-8D5D-B29BF235A3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105F75F-A124-4B5B-A5BD-C28DC4AB0972}">
      <dgm:prSet phldrT="[Text]"/>
      <dgm:spPr/>
      <dgm:t>
        <a:bodyPr/>
        <a:lstStyle/>
        <a:p>
          <a:r>
            <a:rPr lang="en-US" dirty="0" smtClean="0"/>
            <a:t>PATIENT IS TOLD TO </a:t>
          </a:r>
          <a:endParaRPr lang="en-US" dirty="0"/>
        </a:p>
      </dgm:t>
    </dgm:pt>
    <dgm:pt modelId="{899A8559-F5A6-4E73-B892-BE3CB03AF76F}" type="parTrans" cxnId="{3F9E405F-BDE1-4B84-9733-2CEEAC0E4710}">
      <dgm:prSet/>
      <dgm:spPr/>
      <dgm:t>
        <a:bodyPr/>
        <a:lstStyle/>
        <a:p>
          <a:endParaRPr lang="en-US"/>
        </a:p>
      </dgm:t>
    </dgm:pt>
    <dgm:pt modelId="{8CD5C5FB-B082-4D55-92C9-B7776AE6CFF7}" type="sibTrans" cxnId="{3F9E405F-BDE1-4B84-9733-2CEEAC0E4710}">
      <dgm:prSet/>
      <dgm:spPr/>
      <dgm:t>
        <a:bodyPr/>
        <a:lstStyle/>
        <a:p>
          <a:endParaRPr lang="en-US"/>
        </a:p>
      </dgm:t>
    </dgm:pt>
    <dgm:pt modelId="{9CA9488C-F6BE-42C6-8001-EE623099AE15}">
      <dgm:prSet phldrT="[Text]"/>
      <dgm:spPr/>
      <dgm:t>
        <a:bodyPr/>
        <a:lstStyle/>
        <a:p>
          <a:r>
            <a:rPr lang="en-US" dirty="0" smtClean="0"/>
            <a:t>PROTRUDE THE TONGUE OUT </a:t>
          </a:r>
          <a:endParaRPr lang="en-US" dirty="0"/>
        </a:p>
      </dgm:t>
    </dgm:pt>
    <dgm:pt modelId="{A965BCA6-2882-470C-BA92-A0FD16F1CA2E}" type="parTrans" cxnId="{1286A29E-074F-41F4-AD57-EABA2E41AF52}">
      <dgm:prSet/>
      <dgm:spPr/>
      <dgm:t>
        <a:bodyPr/>
        <a:lstStyle/>
        <a:p>
          <a:endParaRPr lang="en-US"/>
        </a:p>
      </dgm:t>
    </dgm:pt>
    <dgm:pt modelId="{D3E5B6AD-CDC5-449D-B6A1-58F694CF6EBA}" type="sibTrans" cxnId="{1286A29E-074F-41F4-AD57-EABA2E41AF52}">
      <dgm:prSet/>
      <dgm:spPr/>
      <dgm:t>
        <a:bodyPr/>
        <a:lstStyle/>
        <a:p>
          <a:endParaRPr lang="en-US"/>
        </a:p>
      </dgm:t>
    </dgm:pt>
    <dgm:pt modelId="{43E0E39B-B4DE-42F0-A2A2-DB433E9F8E24}">
      <dgm:prSet phldrT="[Text]"/>
      <dgm:spPr/>
      <dgm:t>
        <a:bodyPr/>
        <a:lstStyle/>
        <a:p>
          <a:r>
            <a:rPr lang="en-US" dirty="0" smtClean="0"/>
            <a:t>ACTIVATES SUPERIOR CONSTRICTOR </a:t>
          </a:r>
          <a:endParaRPr lang="en-US" dirty="0"/>
        </a:p>
      </dgm:t>
    </dgm:pt>
    <dgm:pt modelId="{362C0AB2-206A-4299-B294-6D66B93497ED}" type="parTrans" cxnId="{D9A195E1-4240-40FC-AAC9-78C7BB2A5D0F}">
      <dgm:prSet/>
      <dgm:spPr/>
      <dgm:t>
        <a:bodyPr/>
        <a:lstStyle/>
        <a:p>
          <a:endParaRPr lang="en-US"/>
        </a:p>
      </dgm:t>
    </dgm:pt>
    <dgm:pt modelId="{35A7020C-B9FC-45DF-95F7-08A4C2E0B85E}" type="sibTrans" cxnId="{D9A195E1-4240-40FC-AAC9-78C7BB2A5D0F}">
      <dgm:prSet/>
      <dgm:spPr/>
      <dgm:t>
        <a:bodyPr/>
        <a:lstStyle/>
        <a:p>
          <a:endParaRPr lang="en-US"/>
        </a:p>
      </dgm:t>
    </dgm:pt>
    <dgm:pt modelId="{7FE6A967-53D4-4F9E-B27D-766E4117A69F}" type="pres">
      <dgm:prSet presAssocID="{097E31F8-25DE-4CD8-8D5D-B29BF235A37C}" presName="Name0" presStyleCnt="0">
        <dgm:presLayoutVars>
          <dgm:dir/>
          <dgm:resizeHandles val="exact"/>
        </dgm:presLayoutVars>
      </dgm:prSet>
      <dgm:spPr/>
    </dgm:pt>
    <dgm:pt modelId="{72DB8B1E-CE41-499E-8F1F-816F75F86E6B}" type="pres">
      <dgm:prSet presAssocID="{F105F75F-A124-4B5B-A5BD-C28DC4AB09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C24D1-FCE3-44EC-AECC-7085D1B676A5}" type="pres">
      <dgm:prSet presAssocID="{8CD5C5FB-B082-4D55-92C9-B7776AE6CFF7}" presName="sibTrans" presStyleLbl="sibTrans2D1" presStyleIdx="0" presStyleCnt="2" custLinFactNeighborX="-12597" custLinFactNeighborY="34495"/>
      <dgm:spPr/>
      <dgm:t>
        <a:bodyPr/>
        <a:lstStyle/>
        <a:p>
          <a:endParaRPr lang="en-US"/>
        </a:p>
      </dgm:t>
    </dgm:pt>
    <dgm:pt modelId="{48FD6052-E4BE-4937-B271-7EAA15CE5FD8}" type="pres">
      <dgm:prSet presAssocID="{8CD5C5FB-B082-4D55-92C9-B7776AE6CFF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BE84A41-17B5-4B1D-A00B-5105C9038F61}" type="pres">
      <dgm:prSet presAssocID="{9CA9488C-F6BE-42C6-8001-EE623099AE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5262B-BC33-4FC6-A1CF-5A82FA723D4D}" type="pres">
      <dgm:prSet presAssocID="{D3E5B6AD-CDC5-449D-B6A1-58F694CF6EBA}" presName="sibTrans" presStyleLbl="sibTrans2D1" presStyleIdx="1" presStyleCnt="2" custLinFactNeighborX="16012" custLinFactNeighborY="-6131"/>
      <dgm:spPr/>
      <dgm:t>
        <a:bodyPr/>
        <a:lstStyle/>
        <a:p>
          <a:endParaRPr lang="en-US"/>
        </a:p>
      </dgm:t>
    </dgm:pt>
    <dgm:pt modelId="{9AB94527-C346-405A-B2B3-4BB169764692}" type="pres">
      <dgm:prSet presAssocID="{D3E5B6AD-CDC5-449D-B6A1-58F694CF6EB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38576AA-C6AA-40E5-85B0-FD46A3EB444C}" type="pres">
      <dgm:prSet presAssocID="{43E0E39B-B4DE-42F0-A2A2-DB433E9F8E24}" presName="node" presStyleLbl="node1" presStyleIdx="2" presStyleCnt="3" custLinFactNeighborX="5244" custLinFactNeighborY="-1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E6BBA5-2ECB-4B37-8243-EA093E705BBD}" type="presOf" srcId="{8CD5C5FB-B082-4D55-92C9-B7776AE6CFF7}" destId="{821C24D1-FCE3-44EC-AECC-7085D1B676A5}" srcOrd="0" destOrd="0" presId="urn:microsoft.com/office/officeart/2005/8/layout/process1"/>
    <dgm:cxn modelId="{E31850D3-E833-4690-BE2D-D1147C68CC86}" type="presOf" srcId="{9CA9488C-F6BE-42C6-8001-EE623099AE15}" destId="{CBE84A41-17B5-4B1D-A00B-5105C9038F61}" srcOrd="0" destOrd="0" presId="urn:microsoft.com/office/officeart/2005/8/layout/process1"/>
    <dgm:cxn modelId="{3F9E405F-BDE1-4B84-9733-2CEEAC0E4710}" srcId="{097E31F8-25DE-4CD8-8D5D-B29BF235A37C}" destId="{F105F75F-A124-4B5B-A5BD-C28DC4AB0972}" srcOrd="0" destOrd="0" parTransId="{899A8559-F5A6-4E73-B892-BE3CB03AF76F}" sibTransId="{8CD5C5FB-B082-4D55-92C9-B7776AE6CFF7}"/>
    <dgm:cxn modelId="{1286A29E-074F-41F4-AD57-EABA2E41AF52}" srcId="{097E31F8-25DE-4CD8-8D5D-B29BF235A37C}" destId="{9CA9488C-F6BE-42C6-8001-EE623099AE15}" srcOrd="1" destOrd="0" parTransId="{A965BCA6-2882-470C-BA92-A0FD16F1CA2E}" sibTransId="{D3E5B6AD-CDC5-449D-B6A1-58F694CF6EBA}"/>
    <dgm:cxn modelId="{9B37DEBB-31E9-46C8-A1BB-A1ACC39C4B61}" type="presOf" srcId="{D3E5B6AD-CDC5-449D-B6A1-58F694CF6EBA}" destId="{9AB94527-C346-405A-B2B3-4BB169764692}" srcOrd="1" destOrd="0" presId="urn:microsoft.com/office/officeart/2005/8/layout/process1"/>
    <dgm:cxn modelId="{F6E870D4-37D4-494C-8138-868671C78E28}" type="presOf" srcId="{8CD5C5FB-B082-4D55-92C9-B7776AE6CFF7}" destId="{48FD6052-E4BE-4937-B271-7EAA15CE5FD8}" srcOrd="1" destOrd="0" presId="urn:microsoft.com/office/officeart/2005/8/layout/process1"/>
    <dgm:cxn modelId="{56C670C3-0D8F-41EE-8944-8EBFDEEC2E0A}" type="presOf" srcId="{097E31F8-25DE-4CD8-8D5D-B29BF235A37C}" destId="{7FE6A967-53D4-4F9E-B27D-766E4117A69F}" srcOrd="0" destOrd="0" presId="urn:microsoft.com/office/officeart/2005/8/layout/process1"/>
    <dgm:cxn modelId="{273A3D43-F820-48F9-A04C-7E84C35288F2}" type="presOf" srcId="{F105F75F-A124-4B5B-A5BD-C28DC4AB0972}" destId="{72DB8B1E-CE41-499E-8F1F-816F75F86E6B}" srcOrd="0" destOrd="0" presId="urn:microsoft.com/office/officeart/2005/8/layout/process1"/>
    <dgm:cxn modelId="{D9A195E1-4240-40FC-AAC9-78C7BB2A5D0F}" srcId="{097E31F8-25DE-4CD8-8D5D-B29BF235A37C}" destId="{43E0E39B-B4DE-42F0-A2A2-DB433E9F8E24}" srcOrd="2" destOrd="0" parTransId="{362C0AB2-206A-4299-B294-6D66B93497ED}" sibTransId="{35A7020C-B9FC-45DF-95F7-08A4C2E0B85E}"/>
    <dgm:cxn modelId="{2EDF4931-1D4C-4967-8A9C-A730F6C90B35}" type="presOf" srcId="{D3E5B6AD-CDC5-449D-B6A1-58F694CF6EBA}" destId="{A855262B-BC33-4FC6-A1CF-5A82FA723D4D}" srcOrd="0" destOrd="0" presId="urn:microsoft.com/office/officeart/2005/8/layout/process1"/>
    <dgm:cxn modelId="{8A707D02-79BD-45FC-8169-B03DF7D6262A}" type="presOf" srcId="{43E0E39B-B4DE-42F0-A2A2-DB433E9F8E24}" destId="{338576AA-C6AA-40E5-85B0-FD46A3EB444C}" srcOrd="0" destOrd="0" presId="urn:microsoft.com/office/officeart/2005/8/layout/process1"/>
    <dgm:cxn modelId="{EC0478B0-D346-4B76-AC23-0C2C5875ECC4}" type="presParOf" srcId="{7FE6A967-53D4-4F9E-B27D-766E4117A69F}" destId="{72DB8B1E-CE41-499E-8F1F-816F75F86E6B}" srcOrd="0" destOrd="0" presId="urn:microsoft.com/office/officeart/2005/8/layout/process1"/>
    <dgm:cxn modelId="{880D1474-A6C8-4A66-A22C-4269DD5FF732}" type="presParOf" srcId="{7FE6A967-53D4-4F9E-B27D-766E4117A69F}" destId="{821C24D1-FCE3-44EC-AECC-7085D1B676A5}" srcOrd="1" destOrd="0" presId="urn:microsoft.com/office/officeart/2005/8/layout/process1"/>
    <dgm:cxn modelId="{02F77572-8F8E-45A4-813D-C910DB5F92E9}" type="presParOf" srcId="{821C24D1-FCE3-44EC-AECC-7085D1B676A5}" destId="{48FD6052-E4BE-4937-B271-7EAA15CE5FD8}" srcOrd="0" destOrd="0" presId="urn:microsoft.com/office/officeart/2005/8/layout/process1"/>
    <dgm:cxn modelId="{C8A53307-D0A1-4754-9752-1EE0615E530E}" type="presParOf" srcId="{7FE6A967-53D4-4F9E-B27D-766E4117A69F}" destId="{CBE84A41-17B5-4B1D-A00B-5105C9038F61}" srcOrd="2" destOrd="0" presId="urn:microsoft.com/office/officeart/2005/8/layout/process1"/>
    <dgm:cxn modelId="{3DE40975-CBD9-4EEF-9436-D14BBB6C2955}" type="presParOf" srcId="{7FE6A967-53D4-4F9E-B27D-766E4117A69F}" destId="{A855262B-BC33-4FC6-A1CF-5A82FA723D4D}" srcOrd="3" destOrd="0" presId="urn:microsoft.com/office/officeart/2005/8/layout/process1"/>
    <dgm:cxn modelId="{19EC8AED-AF2C-4BC0-BD56-B23D03C7E0B0}" type="presParOf" srcId="{A855262B-BC33-4FC6-A1CF-5A82FA723D4D}" destId="{9AB94527-C346-405A-B2B3-4BB169764692}" srcOrd="0" destOrd="0" presId="urn:microsoft.com/office/officeart/2005/8/layout/process1"/>
    <dgm:cxn modelId="{EC75EF97-6CC4-4248-B7A0-71EE855629F7}" type="presParOf" srcId="{7FE6A967-53D4-4F9E-B27D-766E4117A69F}" destId="{338576AA-C6AA-40E5-85B0-FD46A3EB444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951E5-4F52-4AC3-A00F-6098A0880D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2CBA27-CC3F-4423-86BE-BC8CF4B0B88F}">
      <dgm:prSet phldrT="[Text]" custT="1"/>
      <dgm:spPr/>
      <dgm:t>
        <a:bodyPr/>
        <a:lstStyle/>
        <a:p>
          <a:r>
            <a:rPr lang="en-US" sz="1800" dirty="0" smtClean="0"/>
            <a:t>PATIENT IS TOLD TO </a:t>
          </a:r>
          <a:endParaRPr lang="en-US" sz="1800" dirty="0"/>
        </a:p>
      </dgm:t>
    </dgm:pt>
    <dgm:pt modelId="{B9966126-87B6-4F74-A274-86D33FB2F21E}" type="parTrans" cxnId="{9F092AA4-1C21-4256-BE26-96AD26600FD5}">
      <dgm:prSet/>
      <dgm:spPr/>
      <dgm:t>
        <a:bodyPr/>
        <a:lstStyle/>
        <a:p>
          <a:endParaRPr lang="en-US"/>
        </a:p>
      </dgm:t>
    </dgm:pt>
    <dgm:pt modelId="{C20E3E7A-067A-44CA-BB95-5362C9BDA2EB}" type="sibTrans" cxnId="{9F092AA4-1C21-4256-BE26-96AD26600FD5}">
      <dgm:prSet/>
      <dgm:spPr/>
      <dgm:t>
        <a:bodyPr/>
        <a:lstStyle/>
        <a:p>
          <a:endParaRPr lang="en-US"/>
        </a:p>
      </dgm:t>
    </dgm:pt>
    <dgm:pt modelId="{C722563D-C0F4-4277-AE7A-0F7344EE6C65}">
      <dgm:prSet phldrT="[Text]" custT="1"/>
      <dgm:spPr/>
      <dgm:t>
        <a:bodyPr/>
        <a:lstStyle/>
        <a:p>
          <a:r>
            <a:rPr lang="en-US" sz="1800" dirty="0" smtClean="0"/>
            <a:t>CLOSE UNDER PRESSURE </a:t>
          </a:r>
          <a:endParaRPr lang="en-US" sz="1800" dirty="0"/>
        </a:p>
      </dgm:t>
    </dgm:pt>
    <dgm:pt modelId="{133313FE-C5A1-457A-AE50-0719BE1393BA}" type="parTrans" cxnId="{2348F471-D2D9-4590-BEAB-81ECD35091B8}">
      <dgm:prSet/>
      <dgm:spPr/>
      <dgm:t>
        <a:bodyPr/>
        <a:lstStyle/>
        <a:p>
          <a:endParaRPr lang="en-US"/>
        </a:p>
      </dgm:t>
    </dgm:pt>
    <dgm:pt modelId="{5C07B141-C2F6-441B-989C-BC44C3467C28}" type="sibTrans" cxnId="{2348F471-D2D9-4590-BEAB-81ECD35091B8}">
      <dgm:prSet/>
      <dgm:spPr/>
      <dgm:t>
        <a:bodyPr/>
        <a:lstStyle/>
        <a:p>
          <a:endParaRPr lang="en-US"/>
        </a:p>
      </dgm:t>
    </dgm:pt>
    <dgm:pt modelId="{DA33B929-44B0-4CD6-B40A-369A3B1B5018}">
      <dgm:prSet phldrT="[Text]" custT="1"/>
      <dgm:spPr/>
      <dgm:t>
        <a:bodyPr/>
        <a:lstStyle/>
        <a:p>
          <a:pPr algn="l"/>
          <a:r>
            <a:rPr lang="en-US" sz="1400" dirty="0" smtClean="0"/>
            <a:t>CONTRACTION OF MEDIAL PETERYGOID MUSCLE ACTIVATES SUPERIOR CONSTRICTOR AND RECORDS POSTERIOR LATERALASPECT OF RETROMYLOHYOID CURTAIN  </a:t>
          </a:r>
          <a:endParaRPr lang="en-US" sz="1400" dirty="0"/>
        </a:p>
      </dgm:t>
    </dgm:pt>
    <dgm:pt modelId="{5ADCA7C2-C363-45BF-929E-BD6DE9363F9B}" type="parTrans" cxnId="{6975362E-B92F-46E5-BD4D-2C70B914DCB1}">
      <dgm:prSet/>
      <dgm:spPr/>
      <dgm:t>
        <a:bodyPr/>
        <a:lstStyle/>
        <a:p>
          <a:endParaRPr lang="en-US"/>
        </a:p>
      </dgm:t>
    </dgm:pt>
    <dgm:pt modelId="{481831E3-8A3A-4835-8664-EF3C56786A38}" type="sibTrans" cxnId="{6975362E-B92F-46E5-BD4D-2C70B914DCB1}">
      <dgm:prSet/>
      <dgm:spPr/>
      <dgm:t>
        <a:bodyPr/>
        <a:lstStyle/>
        <a:p>
          <a:endParaRPr lang="en-US"/>
        </a:p>
      </dgm:t>
    </dgm:pt>
    <dgm:pt modelId="{AB97B93A-A24D-4D2B-9F7A-74C4CD8E928D}" type="pres">
      <dgm:prSet presAssocID="{7A8951E5-4F52-4AC3-A00F-6098A0880D8F}" presName="Name0" presStyleCnt="0">
        <dgm:presLayoutVars>
          <dgm:dir/>
          <dgm:resizeHandles val="exact"/>
        </dgm:presLayoutVars>
      </dgm:prSet>
      <dgm:spPr/>
    </dgm:pt>
    <dgm:pt modelId="{ABFA2F4F-6BCA-48E5-BDCE-6BE8994513B0}" type="pres">
      <dgm:prSet presAssocID="{C22CBA27-CC3F-4423-86BE-BC8CF4B0B8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5BAD7-9F9A-4EA8-9080-4FE93FA1F5F8}" type="pres">
      <dgm:prSet presAssocID="{C20E3E7A-067A-44CA-BB95-5362C9BDA2E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C16133E-B743-4380-8509-D1C52189FF8B}" type="pres">
      <dgm:prSet presAssocID="{C20E3E7A-067A-44CA-BB95-5362C9BDA2E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602E693-C60A-4EFD-94A9-4D2102663927}" type="pres">
      <dgm:prSet presAssocID="{C722563D-C0F4-4277-AE7A-0F7344EE6C65}" presName="node" presStyleLbl="node1" presStyleIdx="1" presStyleCnt="3" custLinFactNeighborX="-3872" custLinFactNeighborY="7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F214C-9756-47C5-93AB-B7B52199EF65}" type="pres">
      <dgm:prSet presAssocID="{5C07B141-C2F6-441B-989C-BC44C3467C2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9726FA4-CD03-470E-B9A4-8125F0332A48}" type="pres">
      <dgm:prSet presAssocID="{5C07B141-C2F6-441B-989C-BC44C3467C2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14831F9-3CDD-4C58-9742-ACFC069A02F7}" type="pres">
      <dgm:prSet presAssocID="{DA33B929-44B0-4CD6-B40A-369A3B1B5018}" presName="node" presStyleLbl="node1" presStyleIdx="2" presStyleCnt="3" custLinFactNeighborX="22832" custLinFactNeighborY="7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48F471-D2D9-4590-BEAB-81ECD35091B8}" srcId="{7A8951E5-4F52-4AC3-A00F-6098A0880D8F}" destId="{C722563D-C0F4-4277-AE7A-0F7344EE6C65}" srcOrd="1" destOrd="0" parTransId="{133313FE-C5A1-457A-AE50-0719BE1393BA}" sibTransId="{5C07B141-C2F6-441B-989C-BC44C3467C28}"/>
    <dgm:cxn modelId="{A0F91AF7-352E-4293-9ED8-2AA6E3BA9CDB}" type="presOf" srcId="{5C07B141-C2F6-441B-989C-BC44C3467C28}" destId="{438F214C-9756-47C5-93AB-B7B52199EF65}" srcOrd="0" destOrd="0" presId="urn:microsoft.com/office/officeart/2005/8/layout/process1"/>
    <dgm:cxn modelId="{1C98C56A-80B8-4890-926B-514942082674}" type="presOf" srcId="{C22CBA27-CC3F-4423-86BE-BC8CF4B0B88F}" destId="{ABFA2F4F-6BCA-48E5-BDCE-6BE8994513B0}" srcOrd="0" destOrd="0" presId="urn:microsoft.com/office/officeart/2005/8/layout/process1"/>
    <dgm:cxn modelId="{A7512770-52BC-48AB-ADE3-DB08E03FED9C}" type="presOf" srcId="{C20E3E7A-067A-44CA-BB95-5362C9BDA2EB}" destId="{8E65BAD7-9F9A-4EA8-9080-4FE93FA1F5F8}" srcOrd="0" destOrd="0" presId="urn:microsoft.com/office/officeart/2005/8/layout/process1"/>
    <dgm:cxn modelId="{E19F8954-9561-412C-B622-628918B308CD}" type="presOf" srcId="{DA33B929-44B0-4CD6-B40A-369A3B1B5018}" destId="{314831F9-3CDD-4C58-9742-ACFC069A02F7}" srcOrd="0" destOrd="0" presId="urn:microsoft.com/office/officeart/2005/8/layout/process1"/>
    <dgm:cxn modelId="{6975362E-B92F-46E5-BD4D-2C70B914DCB1}" srcId="{7A8951E5-4F52-4AC3-A00F-6098A0880D8F}" destId="{DA33B929-44B0-4CD6-B40A-369A3B1B5018}" srcOrd="2" destOrd="0" parTransId="{5ADCA7C2-C363-45BF-929E-BD6DE9363F9B}" sibTransId="{481831E3-8A3A-4835-8664-EF3C56786A38}"/>
    <dgm:cxn modelId="{51DA2BF2-A6E6-4EC8-B7D2-A65AD7FAA439}" type="presOf" srcId="{7A8951E5-4F52-4AC3-A00F-6098A0880D8F}" destId="{AB97B93A-A24D-4D2B-9F7A-74C4CD8E928D}" srcOrd="0" destOrd="0" presId="urn:microsoft.com/office/officeart/2005/8/layout/process1"/>
    <dgm:cxn modelId="{9F092AA4-1C21-4256-BE26-96AD26600FD5}" srcId="{7A8951E5-4F52-4AC3-A00F-6098A0880D8F}" destId="{C22CBA27-CC3F-4423-86BE-BC8CF4B0B88F}" srcOrd="0" destOrd="0" parTransId="{B9966126-87B6-4F74-A274-86D33FB2F21E}" sibTransId="{C20E3E7A-067A-44CA-BB95-5362C9BDA2EB}"/>
    <dgm:cxn modelId="{7AE86351-7929-4A20-BF15-93568A473C3A}" type="presOf" srcId="{C20E3E7A-067A-44CA-BB95-5362C9BDA2EB}" destId="{AC16133E-B743-4380-8509-D1C52189FF8B}" srcOrd="1" destOrd="0" presId="urn:microsoft.com/office/officeart/2005/8/layout/process1"/>
    <dgm:cxn modelId="{60E238DA-A43F-494B-955E-7FF03549E43C}" type="presOf" srcId="{5C07B141-C2F6-441B-989C-BC44C3467C28}" destId="{49726FA4-CD03-470E-B9A4-8125F0332A48}" srcOrd="1" destOrd="0" presId="urn:microsoft.com/office/officeart/2005/8/layout/process1"/>
    <dgm:cxn modelId="{A2B653BF-51FD-40A3-BCF3-2953CDBF5998}" type="presOf" srcId="{C722563D-C0F4-4277-AE7A-0F7344EE6C65}" destId="{C602E693-C60A-4EFD-94A9-4D2102663927}" srcOrd="0" destOrd="0" presId="urn:microsoft.com/office/officeart/2005/8/layout/process1"/>
    <dgm:cxn modelId="{C9847DCE-4DD7-4007-A7C9-8D30311D57E5}" type="presParOf" srcId="{AB97B93A-A24D-4D2B-9F7A-74C4CD8E928D}" destId="{ABFA2F4F-6BCA-48E5-BDCE-6BE8994513B0}" srcOrd="0" destOrd="0" presId="urn:microsoft.com/office/officeart/2005/8/layout/process1"/>
    <dgm:cxn modelId="{810E0DE4-F0BE-4170-A64B-F81F879602BD}" type="presParOf" srcId="{AB97B93A-A24D-4D2B-9F7A-74C4CD8E928D}" destId="{8E65BAD7-9F9A-4EA8-9080-4FE93FA1F5F8}" srcOrd="1" destOrd="0" presId="urn:microsoft.com/office/officeart/2005/8/layout/process1"/>
    <dgm:cxn modelId="{D41293CD-10D2-41BF-BA0C-D9EBF6B000CD}" type="presParOf" srcId="{8E65BAD7-9F9A-4EA8-9080-4FE93FA1F5F8}" destId="{AC16133E-B743-4380-8509-D1C52189FF8B}" srcOrd="0" destOrd="0" presId="urn:microsoft.com/office/officeart/2005/8/layout/process1"/>
    <dgm:cxn modelId="{50EF06FA-7467-44EA-8005-3309391CACA2}" type="presParOf" srcId="{AB97B93A-A24D-4D2B-9F7A-74C4CD8E928D}" destId="{C602E693-C60A-4EFD-94A9-4D2102663927}" srcOrd="2" destOrd="0" presId="urn:microsoft.com/office/officeart/2005/8/layout/process1"/>
    <dgm:cxn modelId="{AE12CD89-3462-474C-A55A-F5B7A161505A}" type="presParOf" srcId="{AB97B93A-A24D-4D2B-9F7A-74C4CD8E928D}" destId="{438F214C-9756-47C5-93AB-B7B52199EF65}" srcOrd="3" destOrd="0" presId="urn:microsoft.com/office/officeart/2005/8/layout/process1"/>
    <dgm:cxn modelId="{09C2B89A-DAF0-4C3C-9003-B9A898A4A281}" type="presParOf" srcId="{438F214C-9756-47C5-93AB-B7B52199EF65}" destId="{49726FA4-CD03-470E-B9A4-8125F0332A48}" srcOrd="0" destOrd="0" presId="urn:microsoft.com/office/officeart/2005/8/layout/process1"/>
    <dgm:cxn modelId="{92C1992A-1DAA-43CE-950A-6D5C1C285164}" type="presParOf" srcId="{AB97B93A-A24D-4D2B-9F7A-74C4CD8E928D}" destId="{314831F9-3CDD-4C58-9742-ACFC069A02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8B1E-CE41-499E-8F1F-816F75F86E6B}">
      <dsp:nvSpPr>
        <dsp:cNvPr id="0" name=""/>
        <dsp:cNvSpPr/>
      </dsp:nvSpPr>
      <dsp:spPr>
        <a:xfrm>
          <a:off x="7099" y="277847"/>
          <a:ext cx="2121842" cy="1273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PATIENT IS TOLD TO </a:t>
          </a:r>
          <a:endParaRPr lang="en-US" sz="2100" kern="1200" dirty="0"/>
        </a:p>
      </dsp:txBody>
      <dsp:txXfrm>
        <a:off x="44387" y="315135"/>
        <a:ext cx="2047266" cy="1198529"/>
      </dsp:txXfrm>
    </dsp:sp>
    <dsp:sp modelId="{821C24D1-FCE3-44EC-AECC-7085D1B676A5}">
      <dsp:nvSpPr>
        <dsp:cNvPr id="0" name=""/>
        <dsp:cNvSpPr/>
      </dsp:nvSpPr>
      <dsp:spPr>
        <a:xfrm>
          <a:off x="2284460" y="832810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84460" y="938053"/>
        <a:ext cx="314881" cy="315730"/>
      </dsp:txXfrm>
    </dsp:sp>
    <dsp:sp modelId="{CBE84A41-17B5-4B1D-A00B-5105C9038F61}">
      <dsp:nvSpPr>
        <dsp:cNvPr id="0" name=""/>
        <dsp:cNvSpPr/>
      </dsp:nvSpPr>
      <dsp:spPr>
        <a:xfrm>
          <a:off x="2977678" y="277847"/>
          <a:ext cx="2121842" cy="1273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PROTRUDE THE TONGUE OUT </a:t>
          </a:r>
          <a:endParaRPr lang="en-US" sz="2100" kern="1200" dirty="0"/>
        </a:p>
      </dsp:txBody>
      <dsp:txXfrm>
        <a:off x="3014966" y="315135"/>
        <a:ext cx="2047266" cy="1198529"/>
      </dsp:txXfrm>
    </dsp:sp>
    <dsp:sp modelId="{A855262B-BC33-4FC6-A1CF-5A82FA723D4D}">
      <dsp:nvSpPr>
        <dsp:cNvPr id="0" name=""/>
        <dsp:cNvSpPr/>
      </dsp:nvSpPr>
      <dsp:spPr>
        <a:xfrm rot="21582877">
          <a:off x="5386107" y="611549"/>
          <a:ext cx="453598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386108" y="717131"/>
        <a:ext cx="317519" cy="315730"/>
      </dsp:txXfrm>
    </dsp:sp>
    <dsp:sp modelId="{338576AA-C6AA-40E5-85B0-FD46A3EB444C}">
      <dsp:nvSpPr>
        <dsp:cNvPr id="0" name=""/>
        <dsp:cNvSpPr/>
      </dsp:nvSpPr>
      <dsp:spPr>
        <a:xfrm>
          <a:off x="5955357" y="263015"/>
          <a:ext cx="2121842" cy="1273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ACTIVATES SUPERIOR CONSTRICTOR </a:t>
          </a:r>
          <a:endParaRPr lang="en-US" sz="2100" kern="1200" dirty="0"/>
        </a:p>
      </dsp:txBody>
      <dsp:txXfrm>
        <a:off x="5992645" y="300303"/>
        <a:ext cx="2047266" cy="1198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A2F4F-6BCA-48E5-BDCE-6BE8994513B0}">
      <dsp:nvSpPr>
        <dsp:cNvPr id="0" name=""/>
        <dsp:cNvSpPr/>
      </dsp:nvSpPr>
      <dsp:spPr>
        <a:xfrm>
          <a:off x="11800" y="0"/>
          <a:ext cx="2266681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PATIENT IS TOLD TO </a:t>
          </a:r>
          <a:endParaRPr lang="en-US" sz="1800" kern="1200" dirty="0"/>
        </a:p>
      </dsp:txBody>
      <dsp:txXfrm>
        <a:off x="63132" y="51332"/>
        <a:ext cx="2164017" cy="1649936"/>
      </dsp:txXfrm>
    </dsp:sp>
    <dsp:sp modelId="{8E65BAD7-9F9A-4EA8-9080-4FE93FA1F5F8}">
      <dsp:nvSpPr>
        <dsp:cNvPr id="0" name=""/>
        <dsp:cNvSpPr/>
      </dsp:nvSpPr>
      <dsp:spPr>
        <a:xfrm>
          <a:off x="2496374" y="595231"/>
          <a:ext cx="461930" cy="56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496374" y="707658"/>
        <a:ext cx="323351" cy="337283"/>
      </dsp:txXfrm>
    </dsp:sp>
    <dsp:sp modelId="{C602E693-C60A-4EFD-94A9-4D2102663927}">
      <dsp:nvSpPr>
        <dsp:cNvPr id="0" name=""/>
        <dsp:cNvSpPr/>
      </dsp:nvSpPr>
      <dsp:spPr>
        <a:xfrm>
          <a:off x="3150049" y="0"/>
          <a:ext cx="2266681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CLOSE UNDER PRESSURE </a:t>
          </a:r>
          <a:endParaRPr lang="en-US" sz="1800" kern="1200" dirty="0"/>
        </a:p>
      </dsp:txBody>
      <dsp:txXfrm>
        <a:off x="3201381" y="51332"/>
        <a:ext cx="2164017" cy="1649936"/>
      </dsp:txXfrm>
    </dsp:sp>
    <dsp:sp modelId="{438F214C-9756-47C5-93AB-B7B52199EF65}">
      <dsp:nvSpPr>
        <dsp:cNvPr id="0" name=""/>
        <dsp:cNvSpPr/>
      </dsp:nvSpPr>
      <dsp:spPr>
        <a:xfrm>
          <a:off x="5655126" y="595231"/>
          <a:ext cx="505397" cy="56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655126" y="707658"/>
        <a:ext cx="353778" cy="337283"/>
      </dsp:txXfrm>
    </dsp:sp>
    <dsp:sp modelId="{314831F9-3CDD-4C58-9742-ACFC069A02F7}">
      <dsp:nvSpPr>
        <dsp:cNvPr id="0" name=""/>
        <dsp:cNvSpPr/>
      </dsp:nvSpPr>
      <dsp:spPr>
        <a:xfrm>
          <a:off x="6370311" y="0"/>
          <a:ext cx="2266681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CONTRACTION OF MEDIAL PETERYGOID MUSCLE ACTIVATES SUPERIOR CONSTRICTOR AND RECORDS POSTERIOR LATERALASPECT OF RETROMYLOHYOID CURTAIN  </a:t>
          </a:r>
          <a:endParaRPr lang="en-US" sz="1400" kern="1200" dirty="0"/>
        </a:p>
      </dsp:txBody>
      <dsp:txXfrm>
        <a:off x="6421643" y="51332"/>
        <a:ext cx="2164017" cy="1649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9655-031E-46A5-803F-BD0286D8691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EE330-9BF0-49AD-878D-04B056A7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EE330-9BF0-49AD-878D-04B056A7C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6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7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77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1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0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0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7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1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AC0B1A03-BB90-498A-B1AD-8856F3CEAC57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0F8D74B-7710-4D82-91BC-B91B95F69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4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MANDIBULAR BORDER MOLDING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257800" cy="3743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RETROMYLOHYOID CURTAIN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pterygoid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superior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contrictor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muscle is present in this space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4130248"/>
              </p:ext>
            </p:extLst>
          </p:nvPr>
        </p:nvGraphicFramePr>
        <p:xfrm>
          <a:off x="457200" y="3200400"/>
          <a:ext cx="8077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9445228"/>
              </p:ext>
            </p:extLst>
          </p:nvPr>
        </p:nvGraphicFramePr>
        <p:xfrm>
          <a:off x="304799" y="4953000"/>
          <a:ext cx="8636993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534400" y="3886200"/>
            <a:ext cx="407393" cy="476573"/>
            <a:chOff x="2120264" y="638013"/>
            <a:chExt cx="407393" cy="476573"/>
          </a:xfrm>
        </p:grpSpPr>
        <p:sp>
          <p:nvSpPr>
            <p:cNvPr id="9" name="Right Arrow 8"/>
            <p:cNvSpPr/>
            <p:nvPr/>
          </p:nvSpPr>
          <p:spPr>
            <a:xfrm>
              <a:off x="2120264" y="638013"/>
              <a:ext cx="407393" cy="47657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2120264" y="733328"/>
              <a:ext cx="285175" cy="285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RETROMOLAR PAD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Muscle involved –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Posterior superior fibers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temporalis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Buccinator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Petrygomandibular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Medially by superior constrictor of pharynx</a:t>
            </a:r>
          </a:p>
          <a:p>
            <a:pPr marL="514350" indent="-51435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ACTION OF ALL THE MUSCLES LEADS TO S SHAPED FLANGE AND PREVENTS OVER EXTENSION OF THE DENTURE BASE AND EVEN EXTRA PRESSURE DURING IMPRESSION </a:t>
            </a:r>
          </a:p>
        </p:txBody>
      </p:sp>
      <p:pic>
        <p:nvPicPr>
          <p:cNvPr id="4" name="Picture 3" descr="Image result for LINGUAL FLANGE IN MANDIB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066800"/>
            <a:ext cx="2514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Anatomical landmarks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Image result for anatomical land marks of mandibl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620000" cy="4191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CUSTOM TRAY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TRAY SHOULD BE 2 TO 3 MM SHORT OF VESTIBULE</a:t>
            </a:r>
            <a:endParaRPr lang="en-US" dirty="0"/>
          </a:p>
        </p:txBody>
      </p:sp>
      <p:pic>
        <p:nvPicPr>
          <p:cNvPr id="4" name="Picture 3" descr="Image result for MANDIBULAR CUSTOM TRAY PP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3429000"/>
            <a:ext cx="35052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USTOM IMPRESSION&#10;TRAYS AND&#10;CONSTRUCTION OF&#10;MASTER CASTS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390900"/>
            <a:ext cx="38100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SEQUENCE OF BORDER MOLDING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LABIAL FLANGE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BUCCAL FLANGE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DISTOBUCCAL AREA AND MASETRIC NOTCHES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LINGUAL FLANGE 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A] ANTERIORLINGUAL FLANGE 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B]MIDDLELINGUAL FLANGE 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C]DISTO LINGUAL FLANGE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TWO TYPES OF MOVEMENTS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MOVEMENTS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PASSIVE MOVEMENTS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 result for TYPES OF MOVEMENTS IN BORDER MOLD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86250"/>
            <a:ext cx="2943225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 result for border moulding pp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19200"/>
            <a:ext cx="3200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LABIAL FLANGE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PASSIVE MOVEMENTS – LIP IS LIFTED OUTWORDS N INWORDS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 result for LABIAL FLANGE IN MANDIB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858000" cy="3429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BUCCAL FLANGE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MOVENTS –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PATIENT IS ASKED TO PUCKER AND SMILE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PASSIVE MOVEMENTS –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LIFT LIP OUTWARDS UPWARDS INWARDS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LINGUAL FLANGE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 LINGUAL FLANGE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MIDDLE LINGUAL FLANGE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DISTOLINGUAL FLANGE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820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1456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</TotalTime>
  <Words>184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 Boardroom</vt:lpstr>
      <vt:lpstr>  MANDIBULAR BORDER MOLDING</vt:lpstr>
      <vt:lpstr>Anatomical landmarks</vt:lpstr>
      <vt:lpstr>CUSTOM TRAY</vt:lpstr>
      <vt:lpstr>SEQUENCE OF BORDER MOLDING </vt:lpstr>
      <vt:lpstr>TWO TYPES OF MOVEMENTS </vt:lpstr>
      <vt:lpstr>LABIAL FLANGE </vt:lpstr>
      <vt:lpstr>BUCCAL FLANGE </vt:lpstr>
      <vt:lpstr>LINGUAL FLANGE </vt:lpstr>
      <vt:lpstr>PowerPoint Presentation</vt:lpstr>
      <vt:lpstr>RETROMYLOHYOID CURTAIN </vt:lpstr>
      <vt:lpstr>RETROMOLAR PAD </vt:lpstr>
    </vt:vector>
  </TitlesOfParts>
  <Company>Berts-pc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dental5</cp:lastModifiedBy>
  <cp:revision>16</cp:revision>
  <dcterms:created xsi:type="dcterms:W3CDTF">2019-03-03T14:51:45Z</dcterms:created>
  <dcterms:modified xsi:type="dcterms:W3CDTF">2019-05-28T04:29:22Z</dcterms:modified>
</cp:coreProperties>
</file>